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«Ивовый росток»: японская сказка о доброте и чуде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маленьком ростке, который стал символом надежды и счастья.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мудрость японской 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сказки особенно любят природу, тишину и заботу о малом. В них важны терпение, скромность и благодарность. Перевод Н. Фельдман бережно сохраняет этот мягкий тон и делает историю близкой русскому читателю.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есть в сказке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сказки — ивовый росток, совсем крошечный и незаметный. Но именно он становится главным образом истории и постепенно меняет настроение всего повествования.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люди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ростком находятся люди, которые не проходят мимо. Они замечают его, берегут и относятся к нему осторожно, словно понимают: перед ними не просто растение, а знак будущего чуда.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доброты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важно не то, кто громче говорит, а кто умеет быть добрым. Тихая забота, терпение и внимание помогают героям дождаться счастливого результата.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приходит к радостному завершению потому, что герои не спешат и не грубят. Их аккуратность и доброе сердце оказываются сильнее любой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— дерево, которое умеет быть гибким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водой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часто растёт рядом с водой, поэтому в сказке она напоминает о свежести, движении и жизни. Этот образ делает дерево особенно мягким и живым для детского восприятия.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 малого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маленького ростка вырастает дерево, которому уже можно доверять. Это важный сказочный образ: то, что кажется слабым, со временем может стать крепким и нужным.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ветви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ветви ивы выглядят хрупкими, но не ломаются от первого ветра. Так сказка показывает: настоящая сила бывает спокойной, тихой и очень терпеливой.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не только красива, но и полезна как часть живой природы. Поэтому её образ особенно подходит сказке о бережном отношении к миру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росток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возникает совсем маленький ивовый росток. С виду это обычное событие, но именно оно становится началом будущего чуда.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перемена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время, и становится видно, что забота не пропала зря. Маленькое начало превращается в радостный результат, который приносит всем счастье.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ним ухаживают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росток и относятся к нему бережно. Они не спешат и не ломают хрупкое растение, а помогают ему спокойно жить и расти.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4072" y="3327084"/>
            <a:ext cx="440878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пройти мимо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то, что легко было бы не увидеть. Эта внимательность важна: добро начинается с умения остановиться и посмотреть на слабого с уважением.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и поддержать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ценятся простые действия: беречь, поливать, защищать. Именно такая помощь делает росток частью общей радости, а не случайной мелочью.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Относиться бережно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здесь проявляется в аккуратности и заботе. Никто не стремится повелевать природой, а старается сохранить живое и не причинить ему вреда.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радость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доброе дело вырастает в чудо, герои чувствуют тихое счастье. Сказка показывает, что забота приносит не только результат, но и благодарную радость.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меняют сказку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от появления ростка до счастливого результата.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в сказке звучит тихо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в сказке звучит тихо
</a:t>
            </a:r>
            <a:endParaRPr lang="en-US" sz="2590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без шума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волшебство не гремит и не пугает. Оно приходит спокойно, словно само вырастает вместе с ивой, и поэтому кажется особенно добрым и естественным.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злых испытаний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нет страшных заклинаний и тяжёлых подвигов. Всё строится на простом ожидании, а это помогает увидеть главное: добро может действовать мягко.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сила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не заменяет людей, а лишь поддерживает их добрые поступки. Оно делает мир светлее и показывает, что чудо любит заботливые руки.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воды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тихо: вода неподвижна, воздух свежий, а сад ещё не проснулся до конца. В такой сцене каждый лист кажется важным, а маленький росток — почти чудом. Светлые краски и мягкие линии помогут передать это спокойствие.
</a:t>
            </a:r>
            <a:endParaRPr lang="en-US" sz="116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как знак надежды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 тянется вверх, вместе с ним меняется и настроение всей истории. Природа здесь не стоит на месте: она будто подсказывает, что добро тоже умеет расти. Для иллюстрации подойдут нежные зелёные тона и ощущение тихого движения.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— не просто фон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цепочка событий делает сказку понятной младшим школьникам и помогает быстро запомнить её добрый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сказки в пересказе по переводу Н. Фельдман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в сюжете помогают легко пересказать историю: росток, забота и чудо.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Н. Фельдман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легко и понятно даже младшим школьникам. В нём нет тяжёлых оборотов, поэтому сказка читается спокойно, будто её рассказывают вслух добрым и тихим голосом.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тон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Фельдман сохраняет мягкое настроение истории. Описание людей, ростка и природы получается ласковым, и поэтому в тексте сразу чувствуется забота, а не сухой пересказ событий.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 образам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увидеть сказочные детали ясно и живо: сад, воду, маленький росток, ожидание перемен. Благодаря этому история остаётся красивой, понятной и очень человечной.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увидеть слабое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маленького ростка, который легко не заметить. Но сказка учит: слабое и крошечное тоже заслуживает внимания и бережного отношения.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позаботиться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проходят мимо и помогают ростку расти. Так сказка показывает, что добрый поступок начинается с простого желания сохранить живое.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Подождать результата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не случается сразу. Нужно терпение, и именно оно помогает увидеть, как забота приносит заметные перемены и радует всех вокруг.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Порадоваться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герои чувствуют благодарность и счастье. Сказка напоминает: когда добро сделано искренне, радость становится общей и особенно светлой.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чувства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ожидания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истории всё кажется очень спокойным: маленький росток, тихий сад и внимательные люди. В этом ожидании есть особая красота, потому что каждый день будто приближает чудо. Иллюстрация может показать лица, которые смотрят с надеждой и терпением.
</a:t>
            </a:r>
            <a:endParaRPr lang="en-US" sz="1034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открытия
</a:t>
            </a:r>
            <a:pPr algn="ctr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перемены наконец происходят, герои не кричат и не спорят — они тихо радуются и благодарят. Этот момент можно нарисовать светлым и тёплым: мягкий ветер, вода, улыбки и маленький росток, который уже стал важным для всех.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07" y="1886970"/>
            <a:ext cx="613577" cy="7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56" y="1886970"/>
            <a:ext cx="613577" cy="701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5687" y="1886970"/>
            <a:ext cx="613577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сказки в «Ивовом ростке»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превращение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росток становится чем-то большим и значимым. Это обычный для сказки приём: простая вещь получает особую силу и меняет жизнь героев к лучшему.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вода и сад здесь не просто фон. Природа помогает понять настроение истории и делает чудо мягким, спокойным и очень убедительным.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заканчивается радостью, а не страхом. Добро побеждает тихо, без громких подвигов, и именно поэтому финал кажется особенно тёплым и справедливым.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сказки в «Ивовом ростке»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добрый поступок в сказке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внимание и забота превращают маленькое событие в радостный итог.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японская сказка отличается от русской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спокойнее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сказке события разворачиваются неторопливо. Герои не спешат, а внимательно наблюдают, как растёт росток и меняется мир вокруг него, словно боятся спугнуть чудо.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внимания к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природа не украшение, а важная часть смысла. Вода, дерево и сад помогают рассказать о доброте, терпении и благодарности без лишних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чудо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приходит не громко, а почти незаметно. Оно не пугает и не удивляет резкими событиями, а тихо поддерживает добро и делает историю светлее.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Скромные герои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сказки простые люди, которые действуют без хвастовства. Их сила в заботе, внимательности и умении беречь маленькое и важное.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сад у воды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смотрится спокойный сад с водой и молодым ивовым ростком. Свет мягкий, краски светлые, а воздух будто неподвижен, как в раннее утро. Такая сцена сразу передаёт тишину и ожидание.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в центре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росток должен быть совсем маленьким, но заметным. Рядом можно показать добрые лица героев, которые бережно смотрят на него, будто понимают: перед ними не просто растение, а маленькое чудо.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должна быть иллюстрация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пересказать сказку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пересказать сказку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и ива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 о главном образе сказки. Росток сначала маленький и слабый, а потом становится символом жизни, красоты и надежды.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терпение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как герои относятся к живому. Без заботы росток не вырастет, а без терпения нельзя дождаться чуда.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благодарность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передают настроение сказки. Добрые поступки вызывают светлые чувства, а благодарность помогает заметить, что добро не пропадает зря.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 счастье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легко рассказать о финале истории. Чудо происходит тихо, но приносит радость, и маленькое начало вырастает в большое счастье.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нужной сегодня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беречь природу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даже маленькое растение требует внимания. Это простой и понятный урок для детей: природу надо не ломать, а беречь и защищать.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замечать слабых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смеяться над тем, кто слабее или меньше. Такой урок важен и в школе, и в жизни, потому что доброта начинается с уважения.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Дарит веру в добро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 в сказке показывает: хорошие поступки не исчезают. Они возвращаются радостью, а значит, доброта всегда остаётся сильной, даже если говорит тихо.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росток — большое счастье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«Ивовый росток» — тихая, светлая сказка о том, как внимание и доброта делают мир лучше. Маленькое дело, если его беречь, может вырасти в настоящее чудо.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2026-05-27T14:57:28Z</dcterms:created>
  <dcterms:modified xsi:type="dcterms:W3CDTF">2026-05-27T14:57:28Z</dcterms:modified>
</cp:coreProperties>
</file>