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складывается из маленьких идей, как из ярких кубиков.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рождается шаг за шагом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задумка, потом звучание становится точнее: рождаются тема, ритм, сопровождение и начало с концом. Даже простая песенка проходит путь от первой мысли до красивого исполнения.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музыкальный замысел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любой идеи есть свой ритм. Он может быть ровным, прыгающим, быстрым или спокойным, словно музыка уже делает первые шаги по дорожке.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важны мелодия и характер. Одна и та же мелодическая мысль может звучать весело, задумчиво или торжественно — всё зависит от того, как её придумать.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идея часто рождается из звука: капель дождя, шагов, пения птиц или хлопка в ладоши. Иногда её подсказывает слово, а иногда — просто настроение.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музыкальная идея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тихо поёт колыбельную, и ребёнок сразу узнаёт знакомую мелодию. В ней нет спешки: звуки словно покачиваются, как мягкая лодочка. Так обычный вечер превращается в первую музыкальную историю.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у окна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звонок звенит каждый день, и в нём легко услышать ритм. Кто-то даже начинает тихонько отбивать его пальцами по парте. Из такого простого звука может вырасти весёлая музыкальная мысль.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Звонок, который стал ритмом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 снега, шум дождя, гудок автобуса и пение птиц звучат совсем по-разному. Если внимательно слушать, можно собрать из них целую коробочку звуков. В ней уже прячутся будущие ноты и ритмы.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природа поют по-своему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живёт рядом с нами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создания музыкального произведения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музыкальная мысль превращается в готовую песню или пьесу.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бывает плавной, когда звуки идут мягко, или скачкообразной, когда они будто прыгают. Она может быть короткой, как маленькая лесенка, или длинной, как дорожка до дома.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песнях мелодия часто запоминается легко. Помогают повторяющиеся кусочки, ясный ритм и такие звуки, которые удобно тянуть голосом без лишних усилий.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это звуковая дорожка песни, которую можно спеть или сыграть. Она ведёт музыку вперёд и помогает сразу узнать знакомый мотив.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главная песенная линия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— это порядок длинных и коротких звуков. Он делает музыку похожей на шаги, хлопки или танец, поэтому её так приятно отбивать ладошками.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 классе часто встречаются простые ритмы. Их удобно повторять на барабане, палочках или просто в кругу друзей, чтобы музыка звучала дружно и уверенно.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музыке двигаться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показывает, как быстро или медленно движется музыка. Быстрый темп звучит живо, а медленный помогает услышать каждый звук особенно внимательно.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музыки может быть весёлым, грустным, спокойным, торжественным или таинственным. Он словно надевает на мелодию особую одежду.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мотив легко изменить, если сыграть его быстрее или тише. Тогда он станет совсем другим, будто переоделся для новой роли.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меняется не только из-за темпа. Настроение создают громкость, интонация и то, как именно движется мелодия — мягко, уверенно или загадочно.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характер музыки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повтор и контраст делают музыку интереснее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быстро запомнить музыку. Если возвращается знакомая фраза, слушателю легче подпевать и угадывать, что будет дальше.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делает произведение живым и нескучным. Одна часть может звучать громче, другая тише, одна быстрее, другая медленнее — и музыка сразу оживает.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Мелодический оборот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может повторяться не вся строка, а небольшой кусочек мелодии. Такой знакомый оборот словно подмигивает слушателю: «А вот и я снова!»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меняются высота звуков, сила звучания или темп, появляется новый образ. Благодаря этому музыка не стоит на месте, а всё время движется вперёд.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голоса, как и взрослые, могут звучать мягко, звонко или очень спокойно. Когда ребята поют вместе, одна и та же мелодия становится дружной и тёплой. Голос — самый близкий инструмент: он всегда с нами.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поют по-разному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Фортепиано, скрипка, гитара, флейта и барабан звучат по-своему, как разные краски в коробке художника. У каждого свой тембр — особая окраска звучания. Поэтому даже знакомая мелодия на разных инструментах меняется и удивляет.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выбирают свой цвет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музыке звучать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проверяют музыкальную идею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урока: сначала пробуют спеть или сыграть, затем слушают, замечают трудные места и улучшают музыку.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точная правка может убрать неровность и сделать мелодию яснее.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материалу урока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замена ноты или паузы часто делает песню удобнее для пения и приятнее на слух.
</a:t>
            </a:r>
            <a:endParaRPr lang="en-US" sz="39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музыкальной работы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Придумать тему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выбирают, о чём будет музыка: о настроении, движении, сказке или песенке. Так появляется первый ориентир для всей работы.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Подобрать темп и 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решают, будет ли музыка спокойной или быстрой, шагом или танцем. Это помогает настроить её характер и ритм.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Сочинить и проверить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придумывают мелодию, добавляют сопровождение и слушают, как всё звучит вместе. Если что-то мешает, музыку исправляют.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Довести до готовности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повторяют удачные места, убирают лишнее и делают окончание аккуратным. Теперь произведение можно исполнять без путаницы.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музыка должна передавать понятное настроение. Когда мелодия движется плавно, а ритм не сбивается, слушателю легче уловить её характер и запомнить звучание.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помогают детали: паузы, повтор, изменение громкости и аккуратное окончание фразы. Они делают музыку живой, как будто она умеет говорить и улыбаться.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становится выразительной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31" y="4715950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416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музыкальные примеры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песни помогают слышать мелодию целиком. В них удобно замечать повторы, короткие фразы и понятный ритм, который легко подпевать вместе с классом.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Песенки о школе, звонке, перемене и играх знакомы детям и поэтому быстро запоминаются. В них удобно рассматривать, как музыка строится из небольших частей.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из школьной жизни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Хлопки, шаги и удары по барабану учат чувствовать порядок длинных и коротких звуков. Так ритм становится не только слышимым, но и почти осязаемым.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Ритмические упражнения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игры и движения показывают, как музыка помогает действовать вместе. Когда звучание подсказывает шаг, поворот или остановку, мелодия становится особенно понятной.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движения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сравнивают, какой вариант понятнее. Если мелодию легко узнать после первого прослушивания, значит она удачно сложена и не требует лишних усложнений.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смотрят, удобно ли её исполнять. Слишком длинную фразу или неудобный скачок лучше сократить, чтобы певцу или инструменту было легче справиться.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Затем оценивают, что лучше запомнит слушатель. Простой ритм и ясный мотив часто оказываются сильнее, потому что их хочется повторить ещё раз.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выбирают лучший вариант звучания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музыкальная идея звучит как законченная история. У неё есть начало, середина и конец, а все части соединяются без лишних остановок и путаницы.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повторить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идею легко спеть, сыграть и узнать с первого раза. Она не рассыпается на кусочки и хорошо держится в памяти.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готовая музыкальная идея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Удачная музыка сразу вызывает интерес. Хочется слушать дальше, потому что в ней есть ясная мысль и приятное движение мелодии.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Она передаёт настроение без лишних объяснений. Весёлая, спокойная или торжественная музыка говорит о себе сама, словно рассказывает маленькую историю.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Её удобно исполнять. Ритм не сбивается, мелодия не слишком сложная, а фразы хорошо ложатся на голос или инструмент.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После прослушивания её хочется повторить. Если хочется напевать и отбивать ритм ладошками, значит работа получилась по-настоящему убедительной.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музыку удачной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работа над музыкой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75750" y="1609150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услышать музыку не спеша и заметить, как звучат мелодия, ритм и паузы. Это учит быть наблюдательным и терпеливым.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2506600" y="2872113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выбрать между несколькими решениями. Так становится понятно, какой вариант звучит яснее, легче и красивее для слушателя.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3806450" y="4135075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Исправлять без страха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получилось, это не беда. Исправление помогает сделать музыку точнее, а маленькая правка часто приносит большой эффект.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5139950" y="5407225"/>
            <a:ext cx="50733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Получать красивый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проверено и доведено до конца, появляется готовое произведение. Оно радует память, слух и всех, кто его исполняет.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разработка начинается с маленькой идеи и проходит через мелодию, ритм, проверку и исправления. Так музыка постепенно становится ясной, выразительной и готовой звучать для всех.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растёт шаг за шагом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2026-05-24T22:39:46Z</dcterms:created>
  <dcterms:modified xsi:type="dcterms:W3CDTF">2026-05-24T22:39:46Z</dcterms:modified>
</cp:coreProperties>
</file>