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класса Сцифоидные: биология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 — разнообразные медузы, важные жители океанских экосистем.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отличительные черты сцифоидных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 обитают в океанах по всему миру — от тропиков до Арктики, на разных глубинах. Их тело мягкое, с куполом и жалящими щупальцами. Некоторые умеют светиться в темноте.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сцифоидных медуз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Полупрозрачный зонтик — «крышка» медузы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тела — зонтик, напоминающий купол, через который просвечивают внутренние органы. Он обеспечивает движения и защиту для медузы.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Жалящие щупальца с нематоцистами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краю зонтика располагаются щупальца, наполненные крошечными капсулами с ядом — нематоцистами, которые служат для захвата добычи и защиты.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— ропалии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краях зонтика находятся ропалии — чувствительные структуры, помогающие медузе ощущать свет и своё положение в воде.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сцифоидных медуз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медуза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Половозрелое животное выпускает яйца или сперму в воду для размножения.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Планула (личинка)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оплодотворенных яиц развивается планула — подвижная личинка, которая оседает на дно.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Планула превращается в полипа — неподвижную стадию, способную к почкованию.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Эфирамба (молодая медуза)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 образует молодые медузы — эфирамбы, которые отделяются и вырастают во взрослых сцифоидных.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Жалящие клетки сцифоидных — защита и питание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работы нематоцист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Нематоцисты при прикосновении мгновенно выбрасывают ядовитую нить, которая парализует мелкую добычу или отпугивает хищников.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щупалец в охоте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не только защищают, но и помогают ловить пищу — ядовитые клетки обездвиживают жертв для последующего переваривания.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сцифоидных: особенности рациона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питаются мелким планктоном, ракообразными и маленькими рыбами, используя щупальца для захвата добычи.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сцифоидные употребляют даже других медуз, ловя их ядовитыми клетками.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происходит в желудочной полости, куда выделяются ферменты, расщепляющие пойманную пищу.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76232"/>
            <a:ext cx="4486275" cy="17351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представители класса Сцифоидные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размеры и опасность нескольких крупных медуз сцифоидных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морской биологии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медуза — «львиная грива», опасность для людей варьируется по виду.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у сцифоидных медуз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Светящаяся служба биолюминесценции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медузы излучают свет благодаря люциферазе — ферменту, который превращает химическую энергию в свет, помогая отпугивать врагов.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Pelagia noctiluca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медуза ярко светится в темных водах Средиземного моря, привлекая добычу и создавая завораживающее зрелище.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сцифоидных медуз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разнообразие сцифоидных приходится на теплые умеренные и тропические воды.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Jellyfish Database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виды в Атлантике и Тихом океане, с меньшим числом в холодных зонах.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сцифоидных в пищевых цепях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служат важным кормом для морских черепах, тунцов и некоторых птиц, обеспечивая пищевую базу.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 регулируют численность зоопланктона, предотвращая его чрезмерный рост.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массовых вспышках медуз уменьшается количество мелких рыб, что влияет на баланс экосистемы.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популяции медуз сказываются на равновесии морских пищевых сетей и биологическом разнообразии.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человека: ожоги и аллергии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сцифоидных покрыты нематоцистами, выделяющими яд при контакте с кожей. Это может вызвать болезненные ожоги, сопровождающиеся покраснением и отёком.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 пострадавших проявляются аллергические реакции, вплоть до тяжёлых случаев анафилактического шока. Крупные тропические виды представляют наибольшую опасность для отдыхающих.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в культуре и истории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искусстве образ медузы привлекает художников своей необычной формой и способностью к свечение, становясь объектом инсталляций и графики.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древнегреческой мифологии Горгона Медуза с волосами в виде змей символизировала опасность и смерть, оставаясь известным образцом до наших дней.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японской культуре медузы ассоциируются с переменами и непостоянством, часто появляются на гравюрах и народных легендах как символ изменчивости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и медицина: перспективные источники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Биополимеры из тканей медуз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выделяют из тканей сцифоидных биополимеры, которые применяют для создания биосовместимых материалов в медицине и косметологии. Они обладают высокой прочностью и гибкостью.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Антиоксиданты и болеутоляющие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некоторых видов медуз содержат мощные антиоксиданты и вещества с анальгезирующим эффектом. Эти компоненты постепенно внедряют в фармацевтические препараты и косметику.
</a:t>
            </a:r>
            <a:endParaRPr lang="en-US" sz="1009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защитных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Фармацевтические компании изучают белки из сцифоидных, которые помогают организмам защищаться от вредных факторов. Эти белки открывают новые возможности для разработки лекарств.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вспышки численности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количества медуз совпадает с повышением температуры воды и концентрацией органических веществ в прибрежных зонах.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Института океанологии РАН, 2019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летом обусловлен благоприятными условиями, что может привести к влиянию на экосистему и экономику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на популяцию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3275" y="1846690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Поднятие средней температуры воды расширяет ареал обитания медуз и ускоряет их размножение, удлиняя период активности.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565" y="2131045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солёности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солёности влияют на жизненный цикл сцифоидных, способствуя увеличению численности при оптимальных условиях.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634088" y="2717456"/>
            <a:ext cx="1967419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загрязнения и стоков возрастает содержание питательных веществ, что стимулирует размножение и выживаемость личинок медуз.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экосистемам и экономике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Нашествия медуз забивают фильтры электростанций, вызывая их остановку и экономические убытки для энергетики и рыбной промышленности.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туристической активности на курортах происходит из-за страха перед ожогами, а конкуренция с рыбами угрожает морскому биоразнообразию.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туристической активности на курортах происходит из-за страха перед ожогами, а конкуренция с рыбами угрожает морскому биоразнообразию.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06728"/>
            <a:ext cx="4376738" cy="17034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другими медузами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 обладают разнообразием форм и средним уровнем токсичности, представляя умеренную угрозу по сравнению с кубомедузами.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отличительные черты и опасность сцифоидных, кубомедуз и гидромедуз, подчеркивая особенности каждого класса.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морской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от сцифоидных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пользоваться защитными костюмами из плотных материалов, чтобы предотвратить контакт с жалящими щупальцами медуз.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укусе следует обработать поражённый участок уксусом, что помогает нейтрализовать яд и уменьшить болезненные ощущения.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 массового скопления медуз устанавливают сетки, которые препятствуют попаданию медуз в зоны купания и снижают риск поражения.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сцифоидных: современные исследования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генетических методов позволяет уточнить родственные связи видов сцифоидных и понять их эволюцию.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Применяются спутниковые технологии и ДНК-анализ для мониторинга популяций, изучаются симбиотические микробные сообщества и влияние климатических изменений.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Применяются спутниковые технологии и ДНК-анализ для мониторинга популяций, изучаются симбиотические микробные сообщества и влияние климатических изменений.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сцифоидных в экосистемах и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 важны для поддержания баланса в морских экосистемах и открывают перспективы в биомедицине, что подчеркивает необходимость их изучения и охраны.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2026-05-08T21:12:20Z</dcterms:created>
  <dcterms:modified xsi:type="dcterms:W3CDTF">2026-05-08T21:12:20Z</dcterms:modified>
</cp:coreProperties>
</file>