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образов камерной и симфонической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музыки: камерный и симфонический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домашнего музицирования к большим залам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родилась в небольших комнатах и салонах, а симфоническая выросла вместе с оркестром и концертными залами. В XVIII веке сложились их классические формы, а в XIX веке они ярко раскрылись у Гайдна, Моцарта, Бетховена, Шуберта и Чайковского.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камерная музыка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исполняется небольшим составом: от дуэта до квартета, квинтета и других малых ансамблей. Каждый голос здесь обычно заметен и важен для общего звучания.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музыке инструменты не просто поддерживают друг друга, а ведут живой музыкальный разговор. Слушатель слышит тонкие интонации, смену настроений и прозрачность фактуры.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часто звучат спокойно, лирично и очень близко к человеку. Поэтому в них особенно важны нюансы, выразительность и точность исполнения.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квартета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включает две скрипки, альт и виолончель. Каждый инструмент имеет свою партию, а вместе они создают стройный и уравновешенный ансамбль.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как самый известный камерный состав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состав стал одним из главных в камерной музыке. Для него писали Гайдн, Моцарт и Бетховен, а равноправие голосов делает квартет особенно интересным для слушателя.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камерные составы встречаются чаще всего
</a:t>
            </a:r>
            <a:endParaRPr lang="en-US" sz="2685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концертах и учебной практике встречаются ансамбли из двух, трёх или четырёх исполнителей.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Квартеты и трио занимают заметное место, но камерная музыка остаётся разнообразной по составу.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школьного курса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7480" y="1205754"/>
            <a:ext cx="120788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54690"/>
            <a:ext cx="165533" cy="132426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камерной музыки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Соната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Соната обычно строится на развитии одной или нескольких тем. Она помогает показать, как музыкальная мысль меняется, спорит сама с собой и приходит к новому звучанию.
</a:t>
            </a:r>
            <a:endParaRPr lang="en-US" sz="1099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связан с лирическим настроением и выразительной мелодией. В нём особенно заметны чувства, мягкая интонация и близость музыкальной речи к человеческому голосу.
</a:t>
            </a:r>
            <a:endParaRPr lang="en-US" sz="1166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Ноктюрн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Ноктюрн передаёт спокойствие, мечтательность и вечернее настроение. Его музыка часто течёт плавно, будто передавая тихие размышления или светлую грусть.
</a:t>
            </a:r>
            <a:endParaRPr lang="en-US" sz="1131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пьеса-миниатюра передаёт одно яркое настроение или образ. Несмотря на краткость, она может быть очень выразительной, точной и запоминающейся.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и квартет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показывают разговор нескольких инструментов. В них важно, чтобы каждый голос был слышен, а общее звучание оставалось уравновешенным и прозрачным.
</a:t>
            </a:r>
            <a:endParaRPr lang="en-US" sz="11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70–100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более музыкантов может объединять полный состав оркестра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исполнителей позволяет соединять разные тембры, добиваться мощного звучания и создавать богатую оркестровую палитру.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школьного курса музыки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к дирижёру обычно находятся струнные инструменты: первые и вторые скрипки, альты, виолончели и контрабасы. Их звучание образует основу оркестра.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 медные духовые, а также ударные располагаются дальше. Так их яркий тембр не перекрывает струнные и лучше соединяется с общим звучанием.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групп в оркестре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инструментов симфонического оркестра
</a:t>
            </a:r>
            <a:endParaRPr lang="en-US" sz="275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отвечает за свой тембр и помогает композитору выстраивать музыкальные контрасты.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составляют основу оркестра, а остальные группы усиливают краски и выразительность 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школьного курса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симфония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классического развития симфонической формы в школьном курсе музыки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камерной музыки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заложил основы струнного квартета и сделал камерные жанры образцом стройности, ясности и равноправного диалога инструментов.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расширил границы камерных форм: его произведения стали глубже по содержанию, драматичнее и смелее по развитию.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 придал камерной музыке особую лёгкость, прозрачность и изящество, усилив выразительность каждой партии.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 XIX–XX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Глинка, Пётр Чайковский, Сергей Рахманинов и Дмитрий Шостакович продолжили развитие камерной музыки, придав ей лиричность и внутреннюю силу.
</a:t>
            </a:r>
            <a:endParaRPr lang="en-US" sz="1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симфонической музыки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превратил симфонию в жанр борьбы, напряжения и победы. Его произведения показали, что большой оркестр может передавать сильные человеческие чувства.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особенно ярко раскрыл лирическую сторону симфонической музыки. В его симфониях сочетаются выразительная мелодия, эмоциональная широта и тонкие смены настроения.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Малер и русские композиторы XIX–XX веков расширили масштаб симфонии. Они усилили контрасты, обогатили оркестровые краски и связали музыку с народными интонациями.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двух видов музыки по составу исполнителей, звучанию, форме и жанрам.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тяготеет к близкому, тонкому звучанию, а симфоническая — к широким картинам и крупному развитию темы.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школьного курса музыки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камерной и симфонической музыки
</a:t>
            </a:r>
            <a:endParaRPr lang="en-US" sz="24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тема и её развитие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камерной музыке тема часто звучит как живой разговор нескольких инструментов. Каждый голос слышен отчётливо, поэтому даже небольшие изменения интонации сразу заметны слушателю.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симфонической музыке одна тема может переходить от струнных к духовым, меняться по характеру и становиться частью большого музыкального движения. Так возникает ощущение развития и масштаба.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передаёт музыка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настроения зависит не только от жанра, но и от темпа, регистра, штриха и состава исполнителей.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чаще тяготеет к лирике и спокойствию, а симфоническая — к драматизму, торжественности и контрастам.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воспринимает эти два мира музыки
</a:t>
            </a:r>
            <a:endParaRPr lang="en-US" sz="2516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Камерную музыку лучше слушать особенно внимательно: здесь важны не только главная мелодия, но и ответы других инструментов, короткие реплики и тонкие оттенки звучания.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Симфоническая музыка раскрывается постепенно. Слушатель замечает, как темы возвращаются, изменяются, усиливаются и переходят от одной группы оркестра к другой.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камерных произведениях большое значение имеют тишина и сосредоточенность, потому что даже тихий звук может изменить настроение всей пьесы.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симфонии важно следить за общим движением: от начала к кульминации музыка создаёт целую историю, а не только отдельные эпизоды.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часто исполняют в небольших залах, музеях, школах искусств и на камерных сценах. Такое пространство помогает услышать каждый инструмент почти вблизи.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 требует большого концертного зала или филармонии. Там оркестр звучит свободно, а мощные тембры не мешают друг другу и создают цельную звуковую картину.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камерная и симфоническая музыка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музыкального образа от замысла композитора до восприятия слушателем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современной жизни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концерты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часто звучат на уроках, концертах и творческих вечерах. Они помогают слушателям заметить красоту маленького состава и выразительность каждого голоса.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камерной и симфонической музыки используют в фильмах, чтобы усилить настроение сцены, подчеркнуть характер героя или создать ощущение движения сюжета.
</a:t>
            </a:r>
            <a:endParaRPr lang="en-US" sz="1443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Симфонические произведения обычно исполняют в филармониях, театрах и больших залах. Там особенно ясно слышны контрасты между группами оркестра и сила общего звучания.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классике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остаются частью современной культуры. Они помогают знакомиться с классической музыкой и учат слушать её не только умом, но и чувствами.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разными голосами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и симфоническая музыка по-разному строят образы, но одинаково точно передают чувства, характеры и настроение. В этом и заключается их сила и красота.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2026-05-24T23:43:31Z</dcterms:created>
  <dcterms:modified xsi:type="dcterms:W3CDTF">2026-05-24T23:43:31Z</dcterms:modified>
</cp:coreProperties>
</file>