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в литературном произведении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их роли и связи создают сюжет и смысл произведения.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персонажей на уроке литературы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поступки, речь и отношения героев легче понять тему, конфликт и авторскую мысль. Анализ персонажей показывает, как меняется герой, почему возникают столкновения и что именно хочет сказать писатель.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персонажей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объединяет всех действующих лиц произведения: главных, второстепенных, эпизодических и тех, кто только упоминается. Они связаны общими событиями и конфликтами.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распределены по ролям, становится понятнее тема произведения. Через их связи автор показывает, кто поддерживает, кто противостоит и кто влияет на развитие событий.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свое место в сюжете. Одни двигают действие вперед, другие помогают увидеть характер главного героя, а третьи создают фон времени, быта и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персонажей в произведении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какую работу выполняет каждый тип персонажей в тексте.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персонажа определяет его функцию: не все герои одинаково влияют на сюжет, но каждый помогает понять произведение глубже.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литературного анализа для 8 класса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противник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находится в центре событий и проходит через испытания. Именно через его выбор, ошибки и победы читатель видит развитие основного конфликта.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создает столкновение целей, взглядов или характера. Такое противопоставление делает тему яснее: смелость проверяется страхом, честность — обманом, а долг — эгоизмом.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внимание в системе персонажей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объемном произведении читатель чаще всего следит за небольшой группой героев, вокруг которой строится конфликт и развитие событий.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сюжетная нагрузка приходится на главного и нескольких второстепенных персонажей; остальные герои расширяют картину мира.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анализа персонажей,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характер персонажа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 через поступки, речь, мысли и привычки. Именно действия в важный момент показывают, что для персонажа действительно ценно.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образ точнее, важно замечать отношение героя к другим людям. По нему видно, умеет ли он сочувствовать, отвечать за свои поступки и менять свое мнение.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поведение влияют возраст, воспитание, семья, окружение и жизненный опыт. Поэтому один и тот же герой может вести себя по-разному в спокойной и трудной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раскрытия персонажа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 героя постепенно становится полнее по мере развития сюжета.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персонажей в сюжете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герои запускают события, принимают решения и меняют ход сюжета. Без них история не развивалась бы и не переходила бы к новым испытаниям.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 действие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соперников, спорящих героев и разные взгляды возникает напряжение. Конфликт помогает понять, что именно автор считает важным и почему персонажи не согласны друг с другом.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конфликт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или яркие персонажи делают текст живее и помогают заметить особенности времени, речи и поведения. Они могут разрядить напряжение или подчеркнуть серьезность ситуации.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выразительность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помощник или соперник часто показывает центрального героя в сравнении. Через это читатель лучше видит его сильные стороны, сомнения и изменения.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с главным героем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Положительные, отрицательные и неоднозначные образы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образов помогает не упрощать персонажей и точнее видеть их поступки.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не всегда бывает только «хорошим» или «плохим»; сложные образы делают произведение жизненнее и интереснее для анализа.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анализу персонажей для 8 класса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речь и деталь как средства создания образа
</a:t>
            </a:r>
            <a:endParaRPr lang="en-US" sz="24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сразу выдает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потертый плащ, аккуратно сложенная книга или неизменные перчатки могут сказать о герое больше длинного описания. Такая предметная деталь запоминается и помогает увидеть его привычки, настроение и жизненный опыт.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показывает человека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говорит резко и коротко, он кажется вспыльчивым или уверенным в себе. Спокойная, точная речь, наоборот, создает впечатление собранности, осторожности и умения думать прежде, чем говорить.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складывается из мелочей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лицо и одежда, но и жесты, походка, любимые вещи помогают представить героя живым. Когда в тексте повторяется одна и та же черта, она становится узнаваемым знаком его образа и характера.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персонажами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только близкие, но и напряженные отношения, которые меняют ход событий.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связи сильнее всего двигают сюжет, а остальные помогают понять мир произведения.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для учебного анализа художественного текста, 2026.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в разных жанрах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героев обычно немного, их роли легко различить, а противопоставление добра и зла чаще выражено прямо и понятно для читателя.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персонажей уже больше, и отношения между ними становятся сложнее: важны мотивы, внутренние переживания и изменения по ходу событий.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система персонажей самая разветвленная: герои принадлежат к разным поколениям, кругам и взглядам, поэтому связи между ними особенно многослойны.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системы персонажей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роль каждого героя в сюжете и теме произведения.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второстепенные герои раскрывают главного
</a:t>
            </a:r>
            <a:endParaRPr lang="en-US" sz="2709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Второстепенный персонаж может отражать черты главного героя: его смелость, сомнения или привычки. На таком сравнении особенно ясно видно, чем центральный образ отличается от других.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второстепенный герой поддерживает действие, а иногда проверяет выбор центрального персонажа. Даже короткая сцена с ним может привести к важному решению и изменить дальнейшие события.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испытание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главным героем появляется человек с противоположными взглядами, конфликт становится заметнее. Читатель лучше понимает, какие качества автор считает важными и почему.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от начала к финалу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заметен, когда сравниваются его первые и последние поступки.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персонажа показывает, как событие меняет взгляды, поведение и внутренний выбор.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анализа развития героя в художественном произведении, 2026.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 ключевым признакам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герои связаны между собой и зачем каждый из них нужен в сюжете.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быстро показывает различия в целях, характере и развитии героев, а также помогает понять источник конфликта.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сравнения литературных персонажей на основе анализа текста.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персонажи и образы-идеи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важен не только как участник событий, но и как носитель большой идеи: совести, надежды, страха, верности или мудрости. Его поступки становятся знаком этой мысли.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легко узнать по повторяющимся словам, жестам и деталям поведения. Символический смысл может поддерживать свет, дорога, зеркало, дерево или другой выразительный предмет.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систему персонажей убедительной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должны отличаться друг от друга целями, характером и способом говорить, иначе произведение кажется однообразным и теряет жизненную правду.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персонажей должны быть понятны из их взглядов и опыта. Когда решение героя выглядит логичным, читатель верит в происходящее и следит за сюжетом внимательнее.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должен выполнять свою роль: раскрывать главного героя, усиливать тему или помогать понять обстановку. Тогда система персонажей становится целостной и выразительной.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между героями были заметные связи: дружба, спор, зависимость, родство или вражда. Именно они создают движение событий и делают конфликт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персонажей: ключ к пониманию произведения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связывает сюжет, конфликт и главную мысль в единое целое. Когда мы видим роли героев, их отношения и изменения, смысл произведения становится намного глубже и яснее.
</a:t>
            </a:r>
            <a:endParaRPr lang="en-US" sz="15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2026-05-19T03:19:46Z</dcterms:created>
  <dcterms:modified xsi:type="dcterms:W3CDTF">2026-05-19T03:19:46Z</dcterms:modified>
</cp:coreProperties>
</file>