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дефисное написание сложных имён существительных с корнем пол-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писать слитно, через дефис или раздельно.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правило о словах с пол-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 упражнениях, диктантах и учебных текстах. Ошибка в одном дефисе сразу заметна, поэтому важно быстро узнавать тип слова и выбирать верное написание по правилу.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пол- в составе слова обозначает половину предмета или меры и соединяется с остальной частью в единое слово.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645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значение
</a:t>
            </a:r>
            <a:endParaRPr lang="en-US" sz="6645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«половина», и именно это помогает отличать сложные слова от сочетаний.
</a:t>
            </a:r>
            <a:endParaRPr lang="en-US" sz="2502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языка: написание сложных существительных с корнем пол-.
</a:t>
            </a:r>
            <a:endParaRPr lang="en-US" sz="7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варианта написания слов с пол-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случаи написания и посмотрим, что именно влияет на выбор формы.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написания зависит не от смысла слова, а от его строения: наличия зависимого слова и первой буквы второй части.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о сложных существительных с пол-.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написание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орфографическом правиле для слов с пол-.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после пол- перед гласной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гласной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вторая часть начинается с гласной буквы, между пол- и словом ставится дефис. Так письмо остаётся наглядным и легко читается: пол-яблока, пол-огурца, пол-апельсина.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способ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дефисному написанию относятся начальные буквы а, о, у, э, и. Достаточно быстро посмотреть на первую букву второй части, чтобы не спутать форму с слитным написанием.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удобно тренировать в парах с ошибочными вариантами. Сравнение пол-яблока и поляблока сразу показывает, почему дефис здесь обязателен и как он отделяет части сложного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пол- стоит л, слово пишется через дефис: пол-литра, пол-луга, пол-лета. Это сохраняет ясное и удобное чтение.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буква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часть слова начинается с неё, поэтому пишется дефис.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о написании слов с пол- перед буквой л.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после пол- перед заглавной буквой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9122" y="25571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помогает сохранить чёткую границу между пол- и названием. Без него написание выглядело бы слитным и нарушало бы орфографическую норму.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389122" y="3848337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особенно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чаще всего встречается в географических названиях, названиях стран, городов и частей света. Поэтому его полезно помнить при работе с текстами и упражнениями.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389122" y="1273741"/>
            <a:ext cx="35190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Собственное имя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вторая часть начинается с заглавной буквы, пишется дефис: пол-Москвы, пол-России, пол-Европы. Заглавная буква показывает, что слово связано с собственным именем.
</a:t>
            </a:r>
            <a:endParaRPr lang="en-US" sz="10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дефис встречается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особенно заметны слова с заглавной буквой и варианты перед гласной, потому что они сразу выделяются на письме.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нужен в трёх случаях, а слитное написание преобладает перед согласной, кроме л; именно поэтому этот вариант так часто встречается в упражнениях.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случаи из орфографического правила темы урока.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перед согласной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Полдень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вторая часть начинается с согласной, кроме л, слово пишется слитно. Так правило помогает распознавать одно сложное существительное, а не отдельные слова.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Полчаса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вариант часто встречается в заданиях и проверочных работах. Слитное написание показывает, что в слове нет зависимого слова и оно оформляется как единое целое.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Полморя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такой структурой удобно сравнивать с дефисными примерами. Разница видна сразу: согласная после пол- обычно требует слитного написания без дополнительных знаков.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Полсотни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упражнениях такие формы помогают отработать навык быстрого выбора написания. Достаточно определить первую букву второй части, чтобы не допустить ошибку.
</a:t>
            </a:r>
            <a:endParaRPr lang="en-US" sz="10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3850" y="1163687"/>
            <a:ext cx="7576500" cy="15487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 через дефис: сравнение примеров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написание слов с пол- в зависимости от первой буквы второй части.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Согласная после пол- обычно ведёт к слитному написанию, а гласная, буква л и заглавная буква — к дефису.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о написании сложных существительных с пол-.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с зависимым словом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70100" y="2540004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 примерами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Правильно: пол чайной ложки, пол второго этажа, пол большого арбуза. Здесь зависимое слово объясняет, какой именно предмет или часть предмета имеется в виду.
</a:t>
            </a:r>
            <a:endParaRPr lang="en-US" sz="1256" dirty="0"/>
          </a:p>
        </p:txBody>
      </p:sp>
      <p:sp>
        <p:nvSpPr>
          <p:cNvPr id="9" name="Text 3"/>
          <p:cNvSpPr txBox="1"/>
          <p:nvPr/>
        </p:nvSpPr>
        <p:spPr>
          <a:xfrm>
            <a:off x="470100" y="383272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путайте с цельным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зависимого слова обычно пишется одно слово или дефисная форма. Поэтому важно сразу заметить, есть ли после пол- дополнительное определение, прежде чем писать ответ.
</a:t>
            </a:r>
            <a:endParaRPr lang="en-US" sz="1256" dirty="0"/>
          </a:p>
        </p:txBody>
      </p:sp>
      <p:sp>
        <p:nvSpPr>
          <p:cNvPr id="10" name="Text 4"/>
          <p:cNvSpPr txBox="1"/>
          <p:nvPr/>
        </p:nvSpPr>
        <p:spPr>
          <a:xfrm>
            <a:off x="470100" y="124727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зависимое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пол- стоит уточняющее слово, написание становится раздельным. Такое сочетание не образует одно сложное существительное и читается как отдельные слова.
</a:t>
            </a:r>
            <a:endParaRPr lang="en-US" sz="12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орфограммы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выбора слитного, дефисного или раздельного написания.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слов, которые удобно запомнить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Полдня и полчаса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увидеть слитное написание в самом привычном виде. В них пол- соединяется со второй частью в одно слово, потому что дальше стоит согласная. Такие формы часто встречаются в заданиях и быстро запоминаются на слух.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Пол-апельсина и пол-урока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 помощь приходит дефис: после пол- стоит гласная буква. Граница между частями слова остаётся заметной, поэтому написание сразу отличается от слов типа полдня. Этот пример удобно использовать для самопроверки.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Пол-Европы как особый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заглавной буквой тоже нужен дефис, потому что вторая часть слова начинается с собственного имени. Так школьник видит не только орфограмму, но и связь с географическими названиями, которые всегда пишутся с большой буквы.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написании слов с пол-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 там, где нужно заметить первую букву второй части слова.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заметная трудность связана с заглавной буквой и дефисом; затем идут случаи с гласной и буквой л.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типичных орфографических ошибок по теме «пол-».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правило легко применять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написание, достаточно проверить зависимое слово и первую букву второй части. Эти признаки видны сразу, поэтому ученик не тратит время на лишние рассуждения.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самопроверки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сомнение всё же осталось, можно ещё раз прочитать слово вслух и посмотреть на его строение. Алгоритм одинаково полезен и в классе, и при выполнении домашней работы.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три варианта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остаётся один из трёх ответов: слитно, через дефис или раздельно. Такой формат помогает быстро выполнять упражнения и уверенно писать диктанты без долгих пауз.
</a:t>
            </a:r>
            <a:endParaRPr lang="en-US" sz="11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по теме урока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08887" y="118631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гласную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Пол-яблока — верно, потому что вторая часть начинается с гласной. Вариант пол яблока ошибочен: здесь пропущен дефис, и слово теряет правильную орфографическую форму.
</a:t>
            </a:r>
            <a:endParaRPr lang="en-US" sz="1088" dirty="0"/>
          </a:p>
        </p:txBody>
      </p:sp>
      <p:sp>
        <p:nvSpPr>
          <p:cNvPr id="12" name="Text 3"/>
          <p:cNvSpPr txBox="1"/>
          <p:nvPr/>
        </p:nvSpPr>
        <p:spPr>
          <a:xfrm>
            <a:off x="508887" y="1895105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слитное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Полдня и полсотни пишутся слитно, потому что после пол- стоит обычная согласная. Ошибка пол-часа показывает, как легко перепутать слитный вариант с дефисным.
</a:t>
            </a:r>
            <a:endParaRPr lang="en-US" sz="1088" dirty="0"/>
          </a:p>
        </p:txBody>
      </p:sp>
      <p:sp>
        <p:nvSpPr>
          <p:cNvPr id="13" name="Text 4"/>
          <p:cNvSpPr txBox="1"/>
          <p:nvPr/>
        </p:nvSpPr>
        <p:spPr>
          <a:xfrm>
            <a:off x="508887" y="260389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букву л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Пол-литра пишется через дефис, а форма поллитра неверна. Буква л после пол- всегда требует дефиса, поэтому именно она помогает быстро проверить слово.
</a:t>
            </a:r>
            <a:endParaRPr lang="en-US" sz="1106" dirty="0"/>
          </a:p>
        </p:txBody>
      </p:sp>
      <p:sp>
        <p:nvSpPr>
          <p:cNvPr id="14" name="Text 5"/>
          <p:cNvSpPr txBox="1"/>
          <p:nvPr/>
        </p:nvSpPr>
        <p:spPr>
          <a:xfrm>
            <a:off x="510775" y="3312679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забывай про заглавную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Пол-Москвы пишется через дефис, потому что вторая часть начинается с большой буквы. Запись полМосква неверна: здесь нарушена граница между частями слова.
</a:t>
            </a:r>
            <a:endParaRPr lang="en-US" sz="1088" dirty="0"/>
          </a:p>
        </p:txBody>
      </p:sp>
      <p:sp>
        <p:nvSpPr>
          <p:cNvPr id="15" name="Text 6"/>
          <p:cNvSpPr txBox="1"/>
          <p:nvPr/>
        </p:nvSpPr>
        <p:spPr>
          <a:xfrm>
            <a:off x="510775" y="4021482"/>
            <a:ext cx="4896300" cy="66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Сверяйся с образцом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примеры стоят рядом, легче заметить разницу между правильной и ошибочной формой. Такой приём помогает запомнить правило не только на уроке, но и дома.
</a:t>
            </a:r>
            <a:endParaRPr lang="en-US" sz="10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 основным случаям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правило в одной таблице и быстро проверьте написание.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определить первую букву второй части и наличие зависимого слова, чтобы выбрать верное написание без ошибок.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о написании слов с пол-.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19065"/>
            <a:ext cx="324900" cy="259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19065"/>
            <a:ext cx="324900" cy="259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704625"/>
            <a:ext cx="324900" cy="288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для грамотного письма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согласной — слитно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пол- стоит согласная, кроме л, слово пишется слитно: полдома, полморя, полчаса. Такое написание показывает, что перед нами одно сложное слово.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гласной — дефис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Гласная после пол- требует дефиса: пол-яблока, пол-апельсина, пол-урока. Дефис помогает увидеть границу между частями слова и не спутать его с другими формами.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заглавной — дефис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вторая часть начинается с большой буквы, пишем через дефис: пол-Москвы, пол-Европы, пол-России. Это правило особенно важно в собственных именах и географических названиях.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зависимым словом — раздельно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пол- есть уточняющее слово, пишем раздельно: пол чайной ложки, пол второго этажа, пол большого арбуза. Здесь пол остаётся отдельным словом и не образует одно целое.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как не ошибаться с пол-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написать слово с пол- правильно, проверьте зависимое слово и первую букву второй части. Этих трёх шагов достаточно, чтобы уверенно выбирать слитное, дефисное или раздельное написание.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2026-05-28T08:14:46Z</dcterms:created>
  <dcterms:modified xsi:type="dcterms:W3CDTF">2026-05-28T08:14:46Z</dcterms:modified>
</cp:coreProperties>
</file>