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власть: центр, регионы и их полномочия.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государственного устройства независимых государств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государственного устройства помогает понять, как управляют территорией, размещают население и организуют хозяйство. Она особенно заметна при сравнении больших и малых стран, а также государств с разной историей и региональными различиями.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государства важна в географии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Унитарное государство: единый центр управления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унитарном государстве действует одна конституция и единые законы для всей страны. Это обеспечивает одинаковые правила управления на всей территории и упрощает работу государственных институтов.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правовая система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унитарное устройство — базовая и наиболее распространённая форма. Оно особенно заметно в компактных странах, где управление из одного центра исторически и практически удобнее.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политической карте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характерна для стран, где важно сохранить единообразие управления и быстро принимать решения. К унитарным государствам относятся Франция, Япония, Италия, Польша и Казахстан.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централизация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Административно-территориальные единицы не обладают суверенитетом и не выступают как самостоятельные государства. Они решают местные вопросы, но остаются в системе центральной власти.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регионов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Федерация: разделение полномочий между центром и регионами
</a:t>
            </a:r>
            <a:endParaRPr lang="en-US" sz="2528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состоит из субъектов, которые имеют собственные органы власти и определённый круг полномочий. Однако они не обладают полным суверенитетом и входят в состав единого государства.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позволяет учитывать различия между частями страны и сохранять их особенности. Поэтому она часто встречается там, где регионы заметно отличаются по населению, хозяйству и культуре.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федераций — США, Германия, Индия, Бразилия и Россия. Эти страны показывают, что федеративная модель особенно подходит крупным и внутренне неоднородным территориям.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федеральным центром и регионами распределяются обязанности по управлению страной. В ряде федераций субъекты имеют собственные конституции, уставы или иные основные акты.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государств; школьные справочники по политической географии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унитарного и федеративного устройства
</a:t>
            </a:r>
            <a:endParaRPr lang="en-US" sz="3178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двух самых распространённых форм государственного устройства.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Унитарное государство сильнее централизовано, а федерация даёт регионам больше самостоятельности в пределах общей конституции.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полномочия в федерации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типичное распределение функций между уровнями власти в федеративном государстве.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какая модель преобладает в политической карте мира, а какая остаётся исключением.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независимых государств организованы по унитарному принципу; федерации занимают меньшую, но значимую долю.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политической географии; обобщённые данные о формах государств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форм государственного устройства в мире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подчёркивает, что конфедерация — крайне редкий и нестойкий вариант политического объединения.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политической географии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1%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современных государств относятся к конфедеративным формам.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не являются отдельными государствами, но имеют расширенные права самоуправления и собственные механизмы управления. Их статус показывает, что внутри одной страны могут сосуществовать разные уровни административной самостоятельности.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Гонконг и Макао: особый статус в Китае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сохраняет единое государство, но часть полномочий передана автономным сообществам. Это помогает учитывать региональные особенности, исторические различия и языковое разнообразие, не разрушая общую систему власти.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сообщества Испании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России существуют разные типы субъектов, включая республики и области, что отражает многоуровневую организацию территории. Такой подход позволяет сочетать единое государственное управление с учётом местной специфики и масштабов страны.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и области России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Автономии и особые территории внутри государств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849604"/>
            <a:ext cx="5955300" cy="1164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государств и школьные справочники по политической географии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и их формы государственного устройства
</a:t>
            </a:r>
            <a:endParaRPr lang="en-US" sz="285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даже сходные по развитию страны могут иметь разные модели территориальной организации.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устройства зависит не только от уровня развития, но и от исторического пути, размеров территории и роли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различий между странами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длительной историей сильной центральной власти управление постепенно сосредотачивалось в одном центре, поэтому унитарная модель закреплялась как привычная и наиболее удобная для всей территории.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отдельные области долго сохраняли собственные органы власти и местные традиции, они легче входили в состав федерации, где часть полномочий оставалась на региональном уровне.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и заметные различия в языке, культуре и обычаях нередко побуждали государства сохранять региональную автономию, чтобы учитывать интересы разных групп населения.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государства часто отражает способ его исторического объединения: из ранее самостоятельных земель обычно возникает федерация, а из централизованного ядра — унитарное государство.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центр, тем больше самостоятельность территорий в вопросах управления, налогов и законодательства. Это влияет на устойчивость политической системы и скорость принятия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видно: от унитарного государства к конфедерации централизация снижается, а роль регионов и местных органов власти возрастает.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модель по типологии форм государственного устройства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централизации в разных формах устройства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унитарного устройства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законов и общих норм делает управление понятным для граждан и снижает риск противоречий между регионами, особенно в повседневных вопросах.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может оперативно реагировать на общегосударственные задачи, не тратя время на согласование с большим числом региональных органов власти.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решения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административные процедуры, налоги и стандарты упрощают работу школ, судов, служб и бизнеса по всей территории страны.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правовой разнородности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и сравнительно однородных государствах единое управление часто оказывается практичнее, потому что региональные различия не требуют широкой автономии.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компактным странам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федеративного устройства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различий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позволяет строить управление с учетом природных условий, плотности населения, хозяйственной специализации и культурных особенностей отдельных территорий.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самобытность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 могут сохранять свои языковые, исторические и культурные особенности, не выходя за рамки общего государственного пространства.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нагрузки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распределяются между уровнями власти, поэтому центр не перегружается, а многие местные вопросы решаются ближе к населению.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управления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система легче приспосабливается к разнообразию страны, но требует постоянного согласования решений между центром и регионами.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государственного устройства по признакам
</a:t>
            </a:r>
            <a:endParaRPr lang="en-US" sz="2619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ключевых признаках: статус территорий, наличие единой конституции и распределение основных полномочий между уровнями власти.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федерации учебные программы и требования к школам могут заметно отличаться от региона к региону. Это отражает местные приоритеты и помогает учитывать особенности населения, но требует внимательности при переезде между территориями.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 разным правилам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формы государственного устройства зависит, какие налоги собираются на месте и какие услуги финансируются региональными властями. В унитарном государстве такие правила обычно единообразны, поэтому гражданам проще ориентироваться в системе.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местные услуги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органов власти, порядок оформления документов и даже использование региональных символов могут отличаться. На карте это видно особенно хорошо там, где рядом существуют сильный центр и территории с расширенным самоуправлением.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символы власти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форма государства влияет на жизнь граждан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 странам сложнее управлять из одного центра: расстояния велики, а проблемы регионов различаются по природным и социальным условиям. Федерация помогает распределить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территория и разнообразнее страна, тем выше потребность в передаче части полномочий регионам. Поэтому федеративная модель особенно востребована в крупных государствах.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 политической географии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федерации чаще встречаются в крупных странах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00181"/>
            <a:ext cx="5955300" cy="212743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государств; школьные справочники по политической географии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государственного устройства: ключевые признаки
</a:t>
            </a:r>
            <a:endParaRPr lang="en-US" sz="2644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формы государственного устройства по статусу территорий, единству законодательства и степени самостоятельности регионов.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степени самостоятельности территорий: она минимальна в унитарном государстве и максимальна в конфедерации.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конфедераций почти не осталось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органы в таких союзах имели ограниченные полномочия, поэтому им было трудно проводить единую политику и удерживать устойчивое единство.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или распад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одни конфедерации усиливали общие институты и превращались в федерации, а другие распадались из-за разногласий между участниками.
</a:t>
            </a:r>
            <a:endParaRPr lang="en-US" sz="173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Конфедерации возникали как объединения самостоятельных государств для обороны, дипломатии или координации совместных действий при сохранении полного суверенитета участников.
</a:t>
            </a:r>
            <a:endParaRPr lang="en-US" sz="15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государственного устройства отражает историю страны, размеры её территории и разнообразие населения. Унитарные и федеративные модели распространены шире всего, потому что помогают по-разному сочетать единство и самостоятельность.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формах государственного устройства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2026-06-02T23:23:33Z</dcterms:created>
  <dcterms:modified xsi:type="dcterms:W3CDTF">2026-06-02T23:23:33Z</dcterms:modified>
</cp:coreProperties>
</file>