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Выражения, тождества, уравнения: три основных понятия алгебры
</a:t>
            </a:r>
            <a:pPr algn="l" indent="0" marL="0">
              <a:lnSpc>
                <a:spcPct val="100000"/>
              </a:lnSpc>
              <a:buNone/>
            </a:pPr>
            <a:r>
              <a:rPr lang="en-US" sz="1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понятия, которые помогают читать, преобразовывать и решать математические записи.
</a:t>
            </a:r>
            <a:endParaRPr lang="en-US" sz="3969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выражения, тождества и уравнения становятся основой для решения задач, преобразования записей и проверки ответов. Они учат видеть связь между формулой, вычислением и неизвестной величиной.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эти темы помогают в алгебре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и буквенные выражения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37581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Числовое выражение составляют только числа и знаки действий. Его можно вычислить сразу, не выбирая никаких значений букв, например в записи 8+3·2.
</a:t>
            </a:r>
            <a:endParaRPr lang="en-US" sz="1744" dirty="0"/>
          </a:p>
        </p:txBody>
      </p:sp>
      <p:sp>
        <p:nvSpPr>
          <p:cNvPr id="12" name="Text 3"/>
          <p:cNvSpPr txBox="1"/>
          <p:nvPr/>
        </p:nvSpPr>
        <p:spPr>
          <a:xfrm>
            <a:off x="337581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 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Буквенное выражение содержит переменные — буквы, которые обозначают изменяющиеся или неизвестные величины. Примеры: 5x-2, 3a+7, m+4.
</a:t>
            </a:r>
            <a:endParaRPr lang="en-US" sz="1716" dirty="0"/>
          </a:p>
        </p:txBody>
      </p:sp>
      <p:sp>
        <p:nvSpPr>
          <p:cNvPr id="13" name="Text 4"/>
          <p:cNvSpPr txBox="1"/>
          <p:nvPr/>
        </p:nvSpPr>
        <p:spPr>
          <a:xfrm>
            <a:off x="4243594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значение буквенного выражения, нужно подставить вместо переменной конкретное число и выполнить действия. Один и тот же вид записи может давать разные результаты.
</a:t>
            </a:r>
            <a:endParaRPr lang="en-US" sz="1716" dirty="0"/>
          </a:p>
        </p:txBody>
      </p:sp>
      <p:sp>
        <p:nvSpPr>
          <p:cNvPr id="14" name="Text 5"/>
          <p:cNvSpPr txBox="1"/>
          <p:nvPr/>
        </p:nvSpPr>
        <p:spPr>
          <a:xfrm>
            <a:off x="4243594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позволяют кратко записывать правила, формулы и зависимости между величинами. Это делает алгебраическую запись удобной для рассуждений и вычислений.
</a:t>
            </a:r>
            <a:endParaRPr lang="en-US" sz="171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6530" y="1479875"/>
            <a:ext cx="4245040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выражения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собраны ключевые термины, которые помогают читать и упрощать алгебраические выражения.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работа с терминами помогает безошибочно читать запись, находить значение выражения и выполнять упрощение.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в выражениях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55869" y="1221247"/>
            <a:ext cx="1284818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5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сначала выполняют действия внутри скобок, потому что они задают отдельную часть записи. Это помогает не потерять смысл всей формулы и избежать ошибок в вычислениях.
</a:t>
            </a:r>
            <a:endParaRPr lang="en-US" sz="1112" dirty="0"/>
          </a:p>
        </p:txBody>
      </p:sp>
      <p:sp>
        <p:nvSpPr>
          <p:cNvPr id="13" name="Text 3"/>
          <p:cNvSpPr txBox="1"/>
          <p:nvPr/>
        </p:nvSpPr>
        <p:spPr>
          <a:xfrm>
            <a:off x="2182804" y="1221247"/>
            <a:ext cx="1284818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вычисляют раньше умножения и деления. Если этот шаг пропустить, ответ может получиться неверным, даже если остальные действия выполнены правильно.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3809763" y="1221247"/>
            <a:ext cx="1284818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умножение и 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скобок и степеней выполняют умножение и деление слева направо. Важно внимательно следить за знаком действия и не менять порядок вычислений.
</a:t>
            </a:r>
            <a:endParaRPr lang="en-US" sz="1122" dirty="0"/>
          </a:p>
        </p:txBody>
      </p:sp>
      <p:sp>
        <p:nvSpPr>
          <p:cNvPr id="15" name="Text 5"/>
          <p:cNvSpPr txBox="1"/>
          <p:nvPr/>
        </p:nvSpPr>
        <p:spPr>
          <a:xfrm>
            <a:off x="5436698" y="1221247"/>
            <a:ext cx="1284818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сложение и вычитание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5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выполняют в последнюю очередь. Так запись обрабатывается постепенно, от более сильных действий к более слабым, без потери точности.
</a:t>
            </a:r>
            <a:endParaRPr lang="en-US" sz="1092" dirty="0"/>
          </a:p>
        </p:txBody>
      </p:sp>
      <p:sp>
        <p:nvSpPr>
          <p:cNvPr id="16" name="Text 6"/>
          <p:cNvSpPr txBox="1"/>
          <p:nvPr/>
        </p:nvSpPr>
        <p:spPr>
          <a:xfrm>
            <a:off x="7063633" y="1221247"/>
            <a:ext cx="1284818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5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забывают скобки, неправильно читают минус или начинают считать не с того действия. Проверка каждого шага помогает быстро заметить ошибку.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 значение выражения 2x+1
</a:t>
            </a:r>
            <a:endParaRPr lang="en-US" sz="3172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значение растёт равномерно: при каждом увеличении x на 1 прибавляется 2.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2 задаёт постоянный прирост, поэтому таблицу значений легко продолжать дальше.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2x+1; значения получены подстановкой x=0,1,2,3,4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969" y="2529223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37978"/>
            <a:ext cx="337500" cy="3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3750" y="1934332"/>
            <a:ext cx="25650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выражений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тождественном преобразовании меняется только вид записи, а не её результат. Поэтому новые формы можно свободно использовать для вычислений и сравнения выражений.
</a:t>
            </a:r>
            <a:endParaRPr lang="en-US" sz="1588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убирают с помощью распределительного свойства умножения. При этом каждый член внутри скобок умножается на число перед ними, а значение выражения сохраняется.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слагаемые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с одинаковой буквенной частью можно складывать или вычитать. Это делает запись короче и позволяет заменить несколько похожих частей одним выражением.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Преобразованное выражение обычно легче читать и считать. Короткая и аккуратная запись снижает риск ошибок и помогает быстрее получить нужный ответ.
</a:t>
            </a:r>
            <a:pPr algn="ctr" indent="0" marL="0">
              <a:lnSpc>
                <a:spcPct val="100000"/>
              </a:lnSpc>
              <a:buNone/>
            </a:pPr>
            <a:r>
              <a:rPr lang="en-US" sz="5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вычислений
</a:t>
            </a:r>
            <a:endParaRPr lang="en-US" sz="107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упростить выражение по шагам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сохранить значение выражения и привести запись к более удобному виду.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Равенства и неравенства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55825" y="1342450"/>
            <a:ext cx="2363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показывает, что левая и правая части имеют одинаковое значение. Если значения различаются, запись с знаком равно становится неверной.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49562" y="1342450"/>
            <a:ext cx="2363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используют знаки &lt;, &gt;, ≤ и ≥. Они помогают сравнивать числа и выражения, указывая, какое из них больше, меньше или не меньше другого.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443313" y="1342450"/>
            <a:ext cx="2363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 алгебре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Равенства особенно важны в алгебре, потому что на них строятся тождества и уравнения. Без умения читать такие записи невозможно грамотно преобразовывать выражения и решать задачи.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записи показывают, что тождество остаётся верным при любых допустимых значениях букв.
</a:t>
            </a:r>
            <a:endParaRPr lang="en-US" sz="647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удобно распознавать по тому, что его можно проверить не для одного случая, а для любой допустимой подстановки.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действий, которые лежат в основе тождеств
</a:t>
            </a:r>
            <a:endParaRPr lang="en-US" sz="2441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действий помогают преобразовывать выражения, не меняя их значения. Они лежат в основе тождеств и часто используются при упрощении записей.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сложения и умножения позволяют менять порядок и способ группировки, а распределительное свойство раскрывает скобки без изменения значения выражения.
</a:t>
            </a:r>
            <a:endParaRPr lang="en-US" sz="1303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Тождественные преобразования на примерах
</a:t>
            </a:r>
            <a:endParaRPr lang="en-US" sz="2578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одинаковые слагаемые объединяются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5x+3x оба слагаемых имеют одинаковую буквенную часть x, поэтому их можно сложить как обычные коэффициенты. Получается 8x: значение выражения не меняется, а запись становится короче и удобнее для дальнейших вычислений.
</a:t>
            </a:r>
            <a:endParaRPr lang="en-US" sz="1303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скобки раскрываются
</a:t>
            </a:r>
            <a:pPr algn="ctr" indent="0" marL="0">
              <a:lnSpc>
                <a:spcPct val="100000"/>
              </a:lnSpc>
              <a:buNone/>
            </a:pPr>
            <a:r>
              <a:rPr lang="en-US" sz="7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4(a-2) число 4 умножается на каждое слагаемое внутри скобок. Поэтому получается 4a-8. Такой переход показывает, как одна большая группа превращается в две более простые части, сохраняя то же значение.
</a:t>
            </a:r>
            <a:endParaRPr lang="en-US" sz="138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уравнение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63437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с неизвестным
</a:t>
            </a:r>
            <a:pPr algn="l" indent="0" marL="0">
              <a:lnSpc>
                <a:spcPct val="100000"/>
              </a:lnSpc>
              <a:buNone/>
            </a:pPr>
            <a:r>
              <a:rPr lang="en-US" sz="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 — это равенство, в котором есть неизвестное число. Обычно его обозначают буквой x, но можно использовать и другие буквы, если это понятно по условию.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2612665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решить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Решить уравнение — значит найти такое значение переменной, при котором левая и правая части становятся равными. Это значение называют корнем уравнения.
</a:t>
            </a:r>
            <a:endParaRPr lang="en-US" sz="1307" dirty="0"/>
          </a:p>
        </p:txBody>
      </p:sp>
      <p:sp>
        <p:nvSpPr>
          <p:cNvPr id="13" name="Text 4"/>
          <p:cNvSpPr txBox="1"/>
          <p:nvPr/>
        </p:nvSpPr>
        <p:spPr>
          <a:xfrm>
            <a:off x="4661892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x+5=12 неизвестно первое слагаемое. Если подобрать число 7, получим верное равенство 7+5=12, значит x=7 — решение.
</a:t>
            </a:r>
            <a:endParaRPr lang="en-US" sz="1356" dirty="0"/>
          </a:p>
        </p:txBody>
      </p:sp>
      <p:sp>
        <p:nvSpPr>
          <p:cNvPr id="14" name="Text 5"/>
          <p:cNvSpPr txBox="1"/>
          <p:nvPr/>
        </p:nvSpPr>
        <p:spPr>
          <a:xfrm>
            <a:off x="6711120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6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Найденное значение всегда полезно подставить вместо буквы и сравнить части уравнения. Проверка показывает, действительно ли ответ подходит, и помогает заметить ошибки в вычислениях.
</a:t>
            </a:r>
            <a:endParaRPr lang="en-US" sz="11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решают уравнение в 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простых линейных уравнений сохраняет равенство и помогает найти корень.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решений на примерах уравнений
</a:t>
            </a:r>
            <a:endParaRPr lang="en-US" sz="308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найденное значение переменной делает равенство верным. Это подтверждает, что ответ подходит именно как решение, а не просто число.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найденного значения в исходное уравнение — надежный способ проверить правильность решения.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темы «Уравнения»; учебный материал по алгебре 7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несколькими действиями
</a:t>
            </a:r>
            <a:endParaRPr lang="en-US" sz="3159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Убираем свободный член
</a:t>
            </a:r>
            <a:pPr algn="ctr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избавляются от числа, которое прибавлено или вычтено вместе с неизвестным. Для этого выполняют одинаковое действие с обеими частями уравнения.
</a:t>
            </a:r>
            <a:endParaRPr lang="en-US" sz="1355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Остаётся коэффициент
</a:t>
            </a:r>
            <a:pPr algn="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уравнение становится проще: неизвестное число связано только с коэффициентом. Теперь можно определить, во сколько раз переменная умножена.
</a:t>
            </a:r>
            <a:endParaRPr lang="en-US" sz="1382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Находим и проверяем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Делят обе части на коэффициент и получают ответ. Затем обязательно подставляют найденное значение обратно, чтобы убедиться в правильности решения.
</a:t>
            </a:r>
            <a:endParaRPr lang="en-US" sz="13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выражение, тождество и уравнение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понятия похожи по записи, но выполняют разные задачи в алгебре. Важно не путать их при вычислениях и решении задач.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вычисляют, тождество преобразуют, а уравнение решают; это разные действия с разными целями.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алгебраическими выражениями и уравнениями
</a:t>
            </a:r>
            <a:endParaRPr lang="en-US" sz="2794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сначала считают сложение, а потом умножение, или забывают про скобки. Из-за этого ответ получается неверным даже при правильной записи выражения.
</a:t>
            </a:r>
            <a:endParaRPr lang="en-US" sz="1188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минуса
</a:t>
            </a:r>
            <a:pPr algn="l" indent="0" marL="0">
              <a:lnSpc>
                <a:spcPct val="100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теряют минус при раскрытии скобок или переносе слагаемых. Нужно внимательно следить, как меняется знак при каждом преобразовании и не пропускать отрицательные числа.
</a:t>
            </a:r>
            <a:endParaRPr lang="en-US" sz="1188" dirty="0"/>
          </a:p>
        </p:txBody>
      </p:sp>
      <p:sp>
        <p:nvSpPr>
          <p:cNvPr id="14" name="Text 4"/>
          <p:cNvSpPr txBox="1"/>
          <p:nvPr/>
        </p:nvSpPr>
        <p:spPr>
          <a:xfrm>
            <a:off x="33130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понятий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уравнение принимают за тождество или наоборот. Тождество верно при любых допустимых значениях, а уравнение имеет только определённые решения, которые надо найти.
</a:t>
            </a:r>
            <a:endParaRPr lang="en-US" sz="1246" dirty="0"/>
          </a:p>
        </p:txBody>
      </p:sp>
      <p:sp>
        <p:nvSpPr>
          <p:cNvPr id="15" name="Text 5"/>
          <p:cNvSpPr txBox="1"/>
          <p:nvPr/>
        </p:nvSpPr>
        <p:spPr>
          <a:xfrm>
            <a:off x="33130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7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вычисления кажутся правильными, ответ нужно подставить обратно. Проверка помогает заметить ошибку на последнем шаге и подтверждает, что найдено именно решение.
</a:t>
            </a:r>
            <a:endParaRPr lang="en-US" sz="12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800" y="1736750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39000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39000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39000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задачах из жизни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тетрадь стоит x рублей, то стоимость трёх тетрадей можно записать как 3x. Так удобно считать цену нескольких одинаковых предметов.
</a:t>
            </a:r>
            <a:endParaRPr lang="en-US" sz="1277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Неизвестная цена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одинаковые ручки и ещё 5 рублей стоят 21 рубль, можно составить уравнение. Оно помогает найти цену одной ручки без перебора вариантов.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и уравнения используют, когда нужно узнать, сколько времени займёт путь или какое расстояние пройдено. Они помогают связать скорость, время и расстояние.
</a:t>
            </a:r>
            <a:endParaRPr lang="en-US" sz="1241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 масса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полезны при расчётах массы, числа предметов и других величин. Алгебра позволяет записать условие коротко и получить точный ответ.
</a:t>
            </a:r>
            <a:endParaRPr lang="en-US" sz="125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выражениях, тождествах и уравнениях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записывают вычисления, тождества помогают преобразовывать их без изменения значения, а уравнения позволяют находить неизвестное. Вместе они делают алгебру точной и понятной.
</a:t>
            </a:r>
            <a:endParaRPr lang="en-US" sz="39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2026-05-29T14:22:33Z</dcterms:created>
  <dcterms:modified xsi:type="dcterms:W3CDTF">2026-05-29T14:22:33Z</dcterms:modified>
</cp:coreProperties>
</file>