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полупустынь и пустынь: как живёт природа без воды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учится жить там, где воды почти нет.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зоны объединяет нехватка влаги: дожди редки, испарение велико, а живые организмы приспосабливаются экономить воду и защищаться от жары.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эти зоны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расположены полупустыни и пустыни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275754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материки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Австралии, Северной и Южной Америке сухие территории тоже встречаются большими массивами. Обычно они связаны с удалённостью от океана и дождевой тенью гор.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5966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Азия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и Азии сухие пояса особенно протяжённые: они занимают внутренние районы материков и тянутся на огромные расстояния, формируя широкие безводные пространства.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2578" y="3855416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видны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такие зоны заметны как широкие светлые полосы. Они располагаются там, где воздушные массы приносят мало осадков и почва быстро теряет влагу.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сухом климате даже редкий дождь быстро исчезает из почвы и не успевает подпитать растения.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значительно превышает поступление влаги, поэтому засушливость сохраняется круглый год.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характеристика климата природных зон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почему здесь сухо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79775" y="1263725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в пустынях и полупустынях обычно тонкие, слабо перегнойные и бедные питательными веществами. Растениям трудно закрепиться, а дождевой воды хватает ненадолго.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2456296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ветер легко переносит песок и насыпает барханы. Эти холмы постоянно меняют форму и положение, поэтому поверхность пустыни выглядит подвижной.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3648874"/>
            <a:ext cx="53736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Солончаки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вода быстро испаряется, на поверхности остаются соли. Такие участки называют солончаками: они почти непригодны для большинства растений.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Почвы, пески и солончаки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живые организмы экономят воду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растения и животные уменьшают расход влаги.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673" y="3106289"/>
            <a:ext cx="141553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6895" y="3114566"/>
            <a:ext cx="213008" cy="189341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растений: меньше терять воду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пустынных растений листья уменьшены до маленьких пластинок или превращены в колючки. Это резко сокращает испарение и помогает пережить длительную засуху.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экономия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защищают растение от поедания животными и одновременно уменьшают площадь, с которой уходит влага. Так растение экономит ресурсы сразу двумя способами.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стебли и мясистые части удерживают запас воды на время засухи. Такое строение позволяет растению долго не зависеть от дождей.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поверхность покрыта плотной кожицей или восковым слоем. Он работает как барьер и не даёт воде быстро испаряться в жару.
</a:t>
            </a:r>
            <a:endParaRPr lang="en-US" sz="12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растений: запас воды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поглощение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Верблюжья колючка и кактусовые растения имеют очень развитую корневую систему. Корни быстро собирают воду после дождя, пока она не успела испариться.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накапливают влагу в толстых стеблях и мясистых листьях. Они выглядят плотными и сочными, потому что внутри хранят воду на долгое время.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Переживание засухи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растения могут долго пережидать засуху без заметной потери жизнеспособности. Они включаются в рост сразу после появления влаги и снова замирают при её исчезновении.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Ожидание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образуются семена, которые спокойно ждут следующего дождя в почве. Так вид сохраняется даже при долгих сухих периодах.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Прорастание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семена быстро получают влагу, набухают и начинают прорастать. Этот этап длится недолго, потому что сухая погода может вернуться очень быстро.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Быстрый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сразу переходит к цветению и образованию плодов. Ему важно успеть завершить развитие, пока почва ещё сохраняет остатки влаги.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растений: короткий жизненный цикл
</a:t>
            </a:r>
            <a:endParaRPr lang="en-US" sz="268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влаги, тем реже и беднее растительный покров.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переходят к пустыням постепенно: при уменьшении влаги растительность становится всё разреженнее.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природным зонам материков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пустыни и полупустыни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образ жизни и дневные укрытия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суточный ритм животных в жарких и сухих условиях пустынь и полупустынь.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он держится на песке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не случайно называют «кораблём пустыни». Он долго обходится без питья, а его тело помогает переносить жару и сухой ветер. Широкие ступни уменьшают нагрузку на песок, поэтому животное идёт по рыхлой поверхности увереннее и не проваливается.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жары и пыли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пыли верблюда защищают густые ресницы и ноздри, которые могут закрываться. Даже жировой горб здесь важен не как запас воды, а как источник энергии. Благодаря таким приспособлениям животное спокойно живёт там, где другим было бы трудно.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как мастер выживания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пример: грызуны пустынь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грызуны почти не зависят от открытых водоёмов. Они получают влагу из семян и молодых побегов, поэтому могут жить в местах, где вода появляется лишь после редких дождей.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Нора как убежище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такие животные скрываются в норах. Под землёй прохладнее, меньше риск перегрева и проще переждать хищников, которые выходят на охоту в жаркие часы.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прыжки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Тушканчики и песчанки быстро передвигаются благодаря длинным задним лапам. Это помогает резко менять направление, спасаться от опасности и меньше тратить силы на бег по рыхлому грунту.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Экономный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жизнь устроена очень экономно: пьют редко, много не бегают без нужды и выбирают время активности так, чтобы терять как можно меньше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пример: ящерицы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322574" y="275752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 и укрытие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ящерицы выходят на камни и песок, чтобы быстро согреться. Днём они прячутся в тени, между камнями или в трещинах почвы, где меньше опасность перегрева.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2574" y="165964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кожа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Чешуйчатая кожа помогает ящерицам удерживать влагу и защищает тело от пересыхания. В сухом воздухе это особенно важно: каждое лишнее испарение может стоить животному сил и времени.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855401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почти сливаются с окружающим фоном. Неприметная окраска помогает им оставаться незаметными среди сухой травы, камней и песчаной почвы, а значит, лучше избегать врагов.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как набор разных поверхностей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барханы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барханы выглядят как волны, застывшие посреди пустыни. Ветер постоянно перекраивает их форму, поэтому такие холмы медленно движутся и могут засыпать тропы, редкие кусты и следы животных.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Камни, глина и соль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каменистых и глинистых равнинах меньше подвижного песка, но жизнь тоже нелегка. Здесь встречаются выносливые кустарники, ящерицы и насекомые, которые используют трещины, камни и редкую тень как укрытие.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даже самые сухие места ненадолго оживают: семена быстро прорастают, а насекомые и животные становятся заметнее.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жизни приходится на короткий период после осадков, а затем показатели быстро снижаются до следующего дождя.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и вспышка жизни после дождей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территории используются по-разному, но почти всегда требуют бережного обращения с водой и почвой.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польза связана с ресурсами и пастбищами, а главные потери — с водой, почвами и природными местообитаниями.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использует сухие территории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угрозы: опустынивание и деградация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 после полива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орошение тоже опасно: вода испаряется, а соли остаются в верхнем слое. Из-за этого растения хуже растут, а урожай постепенно снижается.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без 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начинается там, где земля теряет растительный покров и становится беднее. Сильнее всего этому помогают перевыпас и вырубка, потому что почва остаётся без защиты от ветра и солнца.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 ветер ускоряют разрушение поверхности. Когда влаги мало, даже редкая трава не успевает восстановиться, и сухие участки расширяются всё дальше.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 ландшафта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Постепенная деградация почв заметна по скудной растительности, падению урожая и появлению голых пятен земли. Если ничего не менять, территория становится всё менее пригодной для жизни.
</a:t>
            </a:r>
            <a:endParaRPr lang="en-US" sz="112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защитить землю и воду в сухих зонах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меры, которые уменьшают потери воды, укрепляют почву и помогают хозяйству в сухих районах.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сильнее засухи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и пустыни учат главному: жизнь возможна даже при нехватке воды, если растения, животные и люди умеют приспосабливаться и беречь каждый ресурс.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2026-07-26T20:44:56Z</dcterms:created>
  <dcterms:modified xsi:type="dcterms:W3CDTF">2026-07-26T20:44:56Z</dcterms:modified>
</cp:coreProperties>
</file>