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Поволжье: природа, население, хозяйство и города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— крупный район России, связанный с Волгой: природные зоны, люди, производство и транспорт.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Поволжья и почему она важна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протянулось вдоль Волги в пределах европейской части России, охватывая разные территории — от верховий к низовьям. Река Волга (около 3530 км) служит «коридором» для транспорта и связи городов, промышленности и сельских районов.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Поволжья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лесная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больше влаги и прохладнее. Почвы обычно более обеспечены ресурсами для растительности, а леса и смешанные насаждения влияют на ландшафты и хозяйственную деятельность.
</a:t>
            </a:r>
            <a:endParaRPr lang="en-US" sz="1388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Переход: лесостепь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уменьшается, но осадков еще хватает для чередования участков леса и открытых пространств. Это зона, где земледелие развивается особенно активно.
</a:t>
            </a:r>
            <a:endParaRPr lang="en-US" sz="1347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восток: степь
</a:t>
            </a:r>
            <a:pPr algn="l" indent="0" marL="0">
              <a:lnSpc>
                <a:spcPct val="100000"/>
              </a:lnSpc>
              <a:buNone/>
            </a:pPr>
            <a:r>
              <a:rPr lang="en-US" sz="54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становится заметно меньше, поэтому климат суше и жарче. Господствуют травянистые ландшафты, а основой хозяйства часто становятся культуры, приспособленные к засушливым условиям.
</a:t>
            </a:r>
            <a:endParaRPr lang="en-US" sz="1239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полупустынные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крайнем юге Поволжья суше всего. Из-за недостатка влаги растительный покров более редкий, а сельское хозяйство требует внимательного планирования и орошения там, где это возможно.
</a:t>
            </a:r>
            <a:endParaRPr lang="en-US" sz="12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главная природная ось региона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соединяет крупные города, порты, промышленные районы и сельские территории. На реке построены водохранилища и гидроэлектростанции: они дают электроэнергию и помогают регулировать сток воды.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транспорт и энергия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важна для судоходства, водоснабжения и рыболовства. Кроме того, берега Волги становятся местом отдыха: прогулки, набережные и организованный туризм опираются на доступ к воде.
</a:t>
            </a:r>
            <a:endParaRPr lang="en-US" sz="1519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для жизни, хозяйства и отдыха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Поволжья по численности населения
</a:t>
            </a:r>
            <a:endParaRPr lang="en-US" sz="2205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крупных центров рядом с рекой поддерживает постоянный поток людей и грузов, усиливая роль городской агломерации.
</a:t>
            </a:r>
            <a:endParaRPr lang="en-US" sz="160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численности не указаны в исходном материале; показана условная шкала для наглядного сравнения.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тянутся вдоль Волги: так проще развивать производство, дороги, порты и услуги для населения.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6029"/>
            <a:ext cx="4048200" cy="1916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Поволжья и их специализация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акценты — по предоставленному описанию.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отрасли чаще всего «связаны» с каждым городом и как формируется промышленная карта региона.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города есть «свой профиль», но в целом они дополняют друг друга и создают единую хозяйственную связку Поволжья.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Волга формирует хозяйство Поволжья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влияния реки на перевозки, города и отрасли региона.
</a:t>
            </a:r>
            <a:endParaRPr lang="en-US" sz="175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2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97399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98013"/>
            <a:ext cx="891000" cy="7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625" y="1317313"/>
            <a:ext cx="65565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промышленность Поволжья
</a:t>
            </a:r>
            <a:endParaRPr lang="en-US" sz="2377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добывают нефть и природный газ. Это стало основой для нефтепереработки и топливной промышленности, которые обеспечивают топливом транспорт, заводы и бытовые нужды.
</a:t>
            </a:r>
            <a:endParaRPr lang="en-US" sz="1222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 материалы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базе сырья развиваются химическая промышленность и производство пластмасс. Параллельно создаются продукты для других отраслей, например удобрения и различные химические материалы.
</a:t>
            </a:r>
            <a:endParaRPr lang="en-US" sz="1092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промышленность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профиль поддерживает и транспортные потребности региона. Предприятия, связанные с производством шин и топлива, напрямую влияют на работу дорог и логистику.
</a:t>
            </a:r>
            <a:endParaRPr lang="en-US" sz="1141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развитие аграрных регионов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важны для сельского хозяйства, потому что помогают поддерживать урожайность. Сочетание химии и аграрных задач делает промышленность заметной частью экономики Поволжья.
</a:t>
            </a:r>
            <a:endParaRPr lang="en-US" sz="1072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районы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Татарстан, Самарская, Волгоградская и Саратовская области. Здесь сосредоточены крупные предприятия, что усиливает занятость и развитие городов.
</a:t>
            </a:r>
            <a:endParaRPr lang="en-US" sz="1141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степного Поволжья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которые зависят от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Поволжья раскидываются поля, где выращивают зерновые культуры и подсолнечник. Урожайность здесь тесно связана с погодой: частые засухи и суховеи могут резко менять результаты сезона. Поэтому фермеры особенно внимательно следят за запасами влаги.
</a:t>
            </a:r>
            <a:endParaRPr lang="en-US" sz="1431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и животноводство рядом с Волгой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растениеводства развиты овцеводство, птицеводство и молочное животноводство. Для устойчивости хозяйства часто важны полив и грамотное использование воды, ведь влаги иногда не хватает. Волга и сети орошения помогают стабилизировать производство даже в засушливые периоды.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с севера на юг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климата определяют, какие культуры выгоднее выращивать, и насколько устойчивым будет урожай в конкретной части региона.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исходных материалах нет числовых значений температуры и осадков; диаграмма дана как условная иллюстрация направления изменений.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становится теплее, а осадков в целом меньше: это сдвигает природные зоны и меняет водный режим рек. 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5000" y="1433240"/>
            <a:ext cx="677400" cy="54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7953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2250" y="1376750"/>
            <a:ext cx="654900" cy="65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1231" y="1376750"/>
            <a:ext cx="573038" cy="654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Поволжья и культурное разнообразие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Многонародный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живут русские, татары, чуваши, мордва, башкиры, марийцы, удмурты, калмыки и другие народы. Такое соседство делает регион особенно разнообразным и культурно насыщенным.
</a:t>
            </a:r>
            <a:endParaRPr lang="en-US" sz="1201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вер и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Издавна рядом развивались православные, мусульманские и другие культурные традиции. Это заметно в праздниках, в семейных обычаях, в ритме жизни городов и сельских поселений.
</a:t>
            </a:r>
            <a:endParaRPr lang="en-US" sz="1188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используют свои языки и сохраняют элементы родной речи. В школе, на мероприятиях и в повседневной жизни можно услышать разные звучания и узнать больше о соседях.
</a:t>
            </a:r>
            <a:endParaRPr lang="en-US" sz="1273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отражается в архитектуре, узорах и ремесленных традициях. Разные стили храмов, мечетей, домов и мастерских создают неповторимый облик населённых пунктов.
</a:t>
            </a:r>
            <a:endParaRPr lang="en-US" sz="1155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праздники в Поволжье тоже разные: от угощений на семейных торжествах до блюд, связанных с календарными событиями. Совместные традиции помогают лучше понимать друг друга.
</a:t>
            </a:r>
            <a:endParaRPr lang="en-US" sz="1185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Казань, Самара и Нижний Новгород как главные центры региона
</a:t>
            </a:r>
            <a:endParaRPr lang="en-US" sz="195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— столица Татарстана и крупный научный, образовательный и культурный центр. Здесь развиваются университеты, научные площадки и городская инфраструктура, а культурная жизнь заметна и местным жителям, и гостям.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 известна как город космической промышленности, автомобилестроения и речного транспорта. Портовые возможности и заводы делают город важным промышленным узлом на Волге и в Поволжском регионе.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расположен у слияния Волги и Оки. Он исторически стал центром торговли и ремёсел, а сегодня — важный промышленный и культурный город с мощными связями по воде и по дорогам.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4881" y="1230400"/>
            <a:ext cx="3248889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и притоки Поволжья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притоки (Ока и Кама) расширяют водосбор и возможности перевозок, а остальные реки дополняют речную сеть, поддерживая жизнь сельских территорий и развитие городов.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географии; конкретные цифры зависят от справочников.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водные объекты Поволжья и их роль. Реки обеспечивают судоходство, водоснабжение, ирригацию и влияют на то, где возникали и развивались города.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Поволжья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Поволжья держится на связке «производство — перевозки — обслуживание», а сельское хозяйство усиливается по мере движения к степным районам. Это влияет на специализацию городов.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(без указания точных процентов): в школьных целях отражает общий баланс отраслей, характерный для региона.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схематично показывает, что вдоль Волги и в крупных городах особенно заметны промышленность и транспорт. На юге возрастает роль аграрных отраслей и переработки сельхозсырья.
</a:t>
            </a:r>
            <a:endParaRPr lang="en-US" sz="132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Волги и пути их решения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цепочки последствий загрязнения и меры, которые помогают восстановлению экосистем.
</a:t>
            </a:r>
            <a:endParaRPr lang="en-US" sz="144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Поволжья
</a:t>
            </a:r>
            <a:endParaRPr lang="en-US" sz="2074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было важным торговым путём между Европой и Азией. По Волге перевозили товары и перемещались люди, а вместе с ними распространялись идеи, ремёсла и культурные влияния.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реки росли города, складывались пристани и ярмарки. Регион связан с историей Волжской Булгарии, Золотой Орды, Казанского ханства, а также с освоением степей и промышленным развитием XIX–XX веков.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культурные маршруты Поволжья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интереса показывает, что городам с яркими культурными объектами проще собирать поток туристов. Это поддерживает городской бюджет и стимулирует развитие инфраструктуры.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диаграмма для наглядности: точные рейтинги могут различаться по методике и году; для точных значений нужны конкретные туристические статистики.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маршруты вокруг кремлей, набережных и музеев, а также речные прогулки и природные парки. Туризм усиливает занятость в гостиницах, транспорте и сервисе.
</a:t>
            </a:r>
            <a:endParaRPr lang="en-US" sz="130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ценности региона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Поволжья особенно важны чистая вода и сохранение пойменных лугов. Пойма служит «домом» для многих видов растений и животных и помогает природе смягчать весенние разливы.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рек, почв и природных территорий влияет на редкие виды. Когда ухудшается вода или разрушаются берега, страдают экосистемы и снижается устойчивость природных ландшафтов.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земле поддерживается практичными действиями: раздельным сбором отходов, охраной водоёмов и снижением загрязнения. Так регион сохраняет и природу, и здоровье населения.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в современной России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Поволжье остаётся одним из главных районов страны по численности населения и экономической активности. Здесь работают крупные предприятия и университеты, а многие жители вовлечены в промышленность и сервис.
</a:t>
            </a:r>
            <a:endParaRPr lang="en-US" sz="1588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транспортные возможности: порты и речные перевозки дополняют железные дороги и автотрассы. Благодаря этому товары и люди быстрее перемещаются между городами по всей дуге Волги.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включает не только производства, но и культурные центры. Музеи, театры, памятники и события создают пространство для образования и отдыха, привлекая жителей из разных частей Поволжья.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связывает север и юг России, а также европейскую и азиатскую части через водные и сухопутные пути. Такое положение делает район транспортно и экономически значимым для страны.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как опорный регион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34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соединяет мощную реку, крупные города, промышленность, сельское хозяйство и многонациональное население. Значение региона определяется Волгой как транспортной осью и ресурсной базой, а будущее — в охране воды и модернизации.
</a:t>
            </a:r>
            <a:endParaRPr lang="en-US" sz="44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2026-05-11T21:55:27Z</dcterms:created>
  <dcterms:modified xsi:type="dcterms:W3CDTF">2026-05-11T21:55:27Z</dcterms:modified>
</cp:coreProperties>
</file>