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Диалектика трёх эпох развития человека в трилогии Л. Н. Толстого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взрослеет личность: от доверия к рефлексии и выбору?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показывает взросление изнутри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выросла из личного опыта писателя и наблюдений над дворянским бытом XIX века. Толстой почти не опирается на внешнюю интригу: его интересуют память, самоанализ и то, как формируется представление человека о себе.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 раскрывает состояние доверия к миру, эмоциональной цельности и защищённости, когда ребёнок ещё воспринимает жизнь как естественно добрую и устойчивую.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«Отрочество» приносит стыд, самолюбие, сомнения и болезненное сравнение себя с другими; прежняя непосредственность уступает место внутреннему разладу.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«Юность» открывает мир чтения, идеалов, первых чувств и выбора пути, когда взросление становится не накоплением опыта, а кризисом самоопределения.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взросления как единая модель развития личности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внутреннего состояния героя по трём книгам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меняется не только настроение героя, но и способ видеть себя и других.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цельности к рефлексии и далее к осознанному самоопределению.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Л. Н. Толстого «Детство», «Отрочество», «Юность»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46664"/>
            <a:ext cx="251569" cy="223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мира «Детства»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задаёт ребёнку ощущение порядка, тепла и привычного уклада, где любовь близких сочетается с зависимостью от взрослых правил и семейной иерархии.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матери становится центром эмоционального мира героя: через него в сознании ребёнка соединяются нежность, доверие и первая утрата.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защищённой атмосфере усадьбы появляется страх потери и памяти о смерти, поэтому детская гармония у Толстого сразу показана хрупкой.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первой части трилогии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тепла и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Толстого связан с заботой, привычным ритмом жизни и ощущением защищённости. Это пространство формирует у ребёнка доверие к миру и чувство принадлежности к семье.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семейного уюта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этот уют не является вечным. Он зависит от любви, памяти и устойчивости отношений, поэтому любая утрата или перемена сразу обнаруживает его уязвимость.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внимательно замечать не только события вокруг, но и собственную реакцию на них, как будто впервые смотрит на себя со стороны.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отрочеству: рождение самосознания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 самолюбие становятся постоянными спутниками: подросток болезненно оценивает внешность, поведение и способности, сопоставляя себя с другими людьми.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мнение приобретает особую власть, поэтому любое замечание переживается острее, чем само событие, и вызывает внутреннее напряжение.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Прежняя детская цельность распадается, а на её месте появляется внутренний наблюдатель, который непрерывно проверяет мысли и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внутренний кризис в «Отрочестве»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логике психологического движения героя в повседневных и школьных эпизодах трилогии.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 Толстого способен на искреннее сочувствие и мечтательность, но эти качества постоянно соседствуют с раздражением, тщеславием и внутренней рассеянностью.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оценки ещё не закрепились окончательно, поэтому почти каждое переживание становится проверкой характера и заставляет героя сомневаться в себе.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неустойчивости рождается первый серьёзный опыт различения добра, пошлости, гордости и внутренней правды, без которой зрелость невозможна.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как эпоха нравственной неустойчивости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эпох развития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чувство, взгляд на мир и способ самопознания.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эпоха усложняет сознание героя и усиливает внутренние противоречия.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Л. Н. Толстого «Детство», «Отрочество», «Юность»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юности в трилогии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школа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расширяют круг его представлений о добре, достоинстве и смысле жизни. Через чтение он начинает сравнивать собственные мечты с чужими судьбами и яснее замечает разрыв между идеалом и реальностью.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становится не только обязанностью, но и проверкой характера. Герой учится соотносить знания с нравственным выбором, однако формальные успехи не снимают сомнений в себе и своей готовности к взрослой жизни.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и взрослыми помогает ему точнее понимать себя. В беседах рождаются первые убеждения, но вместе с ними приходят зависимость от мнения других, уязвимость и стремление казаться лучше, чем он есть.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превращается в время внутреннего выбора: кем быть, каким ценностям служить, на что опираться. Герой ещё не находит ответа, но уже начинает мыслить жизнь как личную ответственность, а не случайное течение событий.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трёхчастная структура показывает, что юность у Толстого — не гармония, а напряжённая работа самосознания.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взросления проходят через непрерывное столкновение идеала, сомнения и реального опыта.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трилогия «Детство», «Отрочество», «Юность»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мотивы трилогии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мотивов меняется от части к части, но все они связаны общей темой становления внутреннего мира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дом и память; затем усиливаются саморефлексия и нравственный выбор, а в финале — ориентация на будущее.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трилогии Л. Н. Толстого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помогает показать движение мысли героя изнутри: сомнение, самооправдание, стыд и внезапное прозрение возникают как естественный поток сознания, а не как отвлечённый пересказ событий.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Толстого в изображении внутренней жизни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психологическая деталь — жест, взгляд, пауза, интонация — у Толстого нередко важнее самого действия. Через малое проявляется скрытое чувство, которое герой ещё не умеет ясно назвать.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точки зрения позволяет сопоставить самоощущение персонажа с тем, как его видят другие. Так возникает напряжение между мечтой о себе и трезвой оценкой собственного поведения.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переживанием и последующей самооценкой делает психологию героя подвижной и правдивой. Толстой показывает не готовый характер, а процесс его формирования в реальных жизненных обстоятельствах.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как язык внутреннего состояния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свет и ощущение защищённости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спокойные минуты природа у Толстого кажется особенно ясной и тёплой: свет, сад, усадебные дорожки создают чувство устойчивости. Такой пейзаж не просто украшает сцену, а передаёт редкое мгновение душевного равновесия и доверия к миру.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окно и 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находится на пороге нового этапа, пространство вокруг становится более подвижным и тревожным. Дорога, вид из окна, вечерние переходы между домом и внешним миром подчёркивают неустойчивость настроения и чувство приближающегося выбора.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опирается на собственные воспоминания, но отбирает и преобразует их так, чтобы показать не частную биографию, а общие закономерности взросления и формирования личности.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похож на автора по внутреннему опыту, однако не совпадает с ним полностью: это художественный образ, через который раскрываются универсальные вопросы памяти, самооценки и нравственного выбора.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трилогия читается как история одного человека и одновременно как исследование человеческой природы: как мы становимся собой, что теряем по пути и что приобретает зрелость.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становится художественным обобщением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 на протяжении трилогии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 исчезают с возрастом: они становятся сложнее, резче и чаще вступают друг с другом в конфликт.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состояния — доверие в начале и надежда в финале; между ними возрастает напряжение самокритики и внутренней неуверенности.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трилогии Л. Н. Толстого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утверждает, что зрелость не даётся сразу: она рождается из утраты детской простоты, из опыта сомнения и из постоянной проверки собственных поступков совестью.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трилогии не просто хранит прошлое, а заново осмысляет его. Человек взрослеет, когда учится видеть в прожитом не случайность, а ступени собственного внутреннего пути.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важнее не внешнее достижение, а способность искать нравственную опору. Трилогия убеждает: подлинная личность формируется там, где есть ответственность, самоанализ и готовность меняться.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трилогии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которые ведут героя к взрослению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события в трилогии становятся психологическими поворотами и раскрывают логику внутреннего роста.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описывает событие, а обозначает новый уровень самосознания: от переживания утраты к самокритике и затем к выбору жизненной цели.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трилогия «Детство», «Отрочество», «Юность»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Толстого показывает, что человек взрослеет через кризисы, сомнения и память о прожитом. Детство даёт доверие, отрочество — критическое самосознание, юность — ответственность за собственный путь.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Диалектика роста: от цельности к выбору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2026-05-23T10:06:13Z</dcterms:created>
  <dcterms:modified xsi:type="dcterms:W3CDTF">2026-05-23T10:06:13Z</dcterms:modified>
</cp:coreProperties>
</file>