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сферы: ключевая тема аналитической геометрии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 координатах задаётся вторым порядком: равные расстояния превращаются в уравнение.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уравнение сферы в школьной геометрии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поверхность в пространстве, где все точки равноудалены от центра. В 11 классе это удобный пример применения алгебры к геометрии: по уравнению находят центр и радиус, проверяют принадлежность точек и анализируют сечения с плоскостями. Часто применяют формулу расстояния между точками.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сферы через расстояние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сферы имеет координаты C(a, b, c), а радиус равен R, то любая точка M(x, y, z) на сфере удовлетворяет условию CM = R. Здесь геометрический смысл «равного расстояния» становится проверяемым равенством.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в пространстве выражается формулой CM = √((x−a)² + (y−b)² + (z−c)²). Именно эта формула связывает координаты с длиной отрезка и позволяет перейти от картинки к вычислениям.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CM = R и выражение для CM вместе образуют исходную геометрическую основу для получения уравнения сферы в координатах. Далее останется только аккуратно преобразовать равенство, не теряя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равного расстояния к уравнению сферы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перевод геометрического условия в алгебраическую запись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уравнение сферы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уравнения сферы: (x−a)² + (y−b)² + (z−c)² = R². Здесь C(a, b, c) — координаты центра, а R — радиус, который измеряет равное расстояние до всех точек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часть равенства неотрицательна: R² ≥ 0. Это важно, потому что именно знак R² отвечает за существование действительных точек, составляющих сферу в пространстве.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R = 0, то уравнение превращается в условие для одной точки: сфера вырождается в точку, совпадающую с центром. Во всех остальных случаях получается настоящая поверхность.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центра при одинаковом радиусе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сферы с одинаковым радиусом и центрами C(0,0,0), C(2,−1,3), C(−4,2,1).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один и тот же, то меняются только координаты центра: сфера «переезжает» в другое место, а размер сохраняется.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координаты C задают положение сферы, а радиус — её масштаб. Разные центры при равном R² дают разные, но равные по форме объекты.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 трёхмерной системе координат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ориентация в пространстве помогает понимать, что уравнение не «рисует» сферу случайно: оно кодирует геометрическое условие в координатной форме. Благодаря центру C формула автоматически учитывает положение сферы относительно осей.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рисунка и формулы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оси x, y и z, центр C и радиус R, проведённый к точке на поверхности. Подпись «равноудалённость» означает, что расстояние от центра до любой точки сферы одинаково.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в 3D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сферы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стандартное уравнение сферы приводит к виду x² + y² + z² + Dx + Ey + Fz + G = 0. Здесь D, E, F, G — некоторые коэффициенты, определяющие параметры фигуры.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члены вида xy, xz и yz отсутствуют. Их присутствие означало бы, что уравнение описывает не сферу, а более сложную поверхность, где «направления» влияют на форму.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сферы характерно, что коэффициенты при квадратах x², y² и z² одинаковы (в рассматриваемом общем виде они равны 1). Тогда геометрический объект остаётся согласованным с формой «одинаковое расстояние».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уравнении разные коэффициенты при квадратах или присутствуют смешанные произведения, это уже не сфера. Такой признак помогает быстро распознать тип фигуры без длительных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27788"/>
            <a:ext cx="4843800" cy="24290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общего вида к стандартному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Выполняем дополнение до квадратов, чтобы извлечь центр и радиус из коэффициентов D, E, F и G.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определяется коэффициентами D, E, F, а радиус — свободным членом G и суммой квадратов D, E, F. Следовательно, меняя один коэффициент, можно целенаправленно менять центр или размер.
</a:t>
            </a:r>
            <a:endParaRPr lang="en-US" sz="1375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общего уравнения сферы x² + y² + z² + Dx + Ey + Fz + G = 0.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до полных квадратов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преобразования используют тождества: x² + Dx = (x + D/2)² − (D/2)², y² + Ey = (y + E/2)² − (E/2)² и z² + Fz = (z + F/2)² − (F/2)². Это стандартный алгебраический шаг.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сборки получаем стандартный вид сферы, из которого непосредственно считываются координаты центра и радиус. Этот приём делает преобразование структурным: сначала центр, затем размер, без угадываний.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свободный член G переносится так, чтобы все «квадратные блоки» оказались слева, а остаток — справа как величина R². Важно не забывать знак при переносе и вычислить разницу корректно.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центра и радиуса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 уравнению x² + y² + z² − 4x + 6y − 8z − 11 = 0 (учебный пример).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свело уравнение к стандартному виду, где каждое скобочное слагаемое отвечает координате центра по соответствующей оси.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в скобках сразу читаются центр и радиус; это превращает алгебру в геометрию без дополнительных 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точки сфере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M(x0, y0, z0) принадлежит сфере тогда и только тогда, когда при подстановке её координат в уравнение получается ровно значение R².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принадлежности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позволяет быстро проверить, какие точки одной заданной прямой, траектории или другого объекта лежат на сфере, решая уравнение после подстановки.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 пересечениям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от центра до точки равно радиусу, получается касание. При меньшем расстоянии точка оказывается внутри, при большем — снаружи сферы.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и расположение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вычисленная левая часть даёт число, отличное от R², то точка лежит не на поверхности: она либо внутри сферы, либо вне её.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R²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5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уравнение сферы
</a:t>
            </a:r>
            <a:endParaRPr lang="en-US" sz="285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уравнениями второго порядка в трёх переменных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сферы с плоскостью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пересекает сферу, то общие точки образуют окружность. Её радиус определяется расстоянием от центра сферы до плоскости: чем оно меньше, тем окружность больше.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приближении плоскости к центру сечение увеличивается до максимального значения: пересечение совпадает с «самым широким» срезом сферы. В координатных задачах это связано с уменьшением константы при преобразованиях.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от центра до плоскости равно радиусу, плоскость касается сферы. Тогда линия пересечения сужается до одной точки — точки касания, а окружность сечения вырождается в радиус 0.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сечение сферы плоскостью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геометрических случаев (через центр, на расстоянии, касание), качественный график без численных измерений.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 сечения монотонно убывает при удалении плоскости от центра: в пределе касания он становится нулём.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геометрический смысл формулы: чем больше перпендикулярное расстояние d от центра, тем меньше величина √(R²−d²).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и вырожденные ситуации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к стандартному виду параметр R² может получиться отрицательным. Тогда квадрат радиуса не имеет действительных корней, и действительных точек на «сфере»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R² = 0, то радиус равен нулю. Геометрический смысл меняется: вместо поверхности получается одна точка — центр C(a,b,c), лежащий на месте сферы.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R² &gt; 0, уравнение действительно задаёт настоящую сферу в трёхмерном пространстве. Знак R² служит быстрым контролем корректности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уравнением сферы
</a:t>
            </a:r>
            <a:endParaRPr lang="en-US" sz="258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приведении к полному квадрату важно помнить: после добавления квадрата нужно вычесть то же значение, иначе нарушится равенство. Эта ошибка чаще всего смещает радиус, потому что меняет свободный член.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до квадрата без «вычитания квадратов»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уравнении сферы используется именно R², а не R. Если подставлять или сравнивать не тот параметр, решения становятся логически противоречивыми: можно получить «несуществующую» сферу или неверную проверку точки.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R и R²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раскрывает скобки и теряет минус перед линейными членами, из-за чего центр получается «почти правильным», но неверным. Проверяйте внимательность в строках преобразований: знак при x, y и z критичен.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«плывёт» при раскрытии скобок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26690"/>
            <a:ext cx="4843800" cy="1631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связанные геометрические объекты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сравнение форм уравнений в школьном курсе аналитической геометрии.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число координат и порядок уравнения при переходе от окружности к плоскости и сфере.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пространственный аналог окружности: при описании в трёхмерных координатах уравнение второго порядка появляется в трёх переменных, а у плоскости сохраняется линейность.
</a:t>
            </a:r>
            <a:endParaRPr lang="en-US" sz="13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уравнения сферы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сферы помогает решать школьные задачи на расстояния между точками и взаимное расположение объектов. Через центр и радиус легко анализировать, лежит ли точка на поверхности или внутри.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геометрия и расстояния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пересечений с плоскостями появляется окружность, а при касании — одна точка. Это переводит геометрическую интуицию в точные вычисления по уравнениям.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 прямыми и плоскостями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применяются в задачах, где нужно учитывать равенство расстояний до опорной точки. В школьных заданиях это отражается в проверке принадлежности и исследовании связей между объектами.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и навигационно-технические расчёты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и моделировании уравнение сферы используется как «простейшая форма» для построения объектов. Центр задаёт положение, а радиус — масштаб, что упрощает вычисления.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3D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«Уравнение сферы»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сразу выдаёт центр и радиус, а общий вид позволяет распознать сферу среди уравнений второго порядка. Ключевой инструмент — преобразование с полными квадратами и последующая проверка R².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2026-05-13T11:50:08Z</dcterms:created>
  <dcterms:modified xsi:type="dcterms:W3CDTF">2026-05-13T11:50:08Z</dcterms:modified>
</cp:coreProperties>
</file>