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больших чисел: почему результаты становятся устойчивее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становится понятнее, когда опытов много.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вероятности к статистическому выводу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больших чисел связывает теорию вероятностей и обработку данных: отдельный результат может сильно отклоняться, но при большом числе испытаний относительная частота обычно приближается к вероятности. Эта идея лежит в основе таблиц, графиков и школьного анализа данных.
</a:t>
            </a:r>
            <a:endParaRPr lang="en-US" sz="866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показывает, насколько часто событие ожидается при многократном повторении опыта.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школьного курса вероятностей: честная монета.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вероятность выпадения орла у честной монеты.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как наглядный опыт для закона больших чисел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серия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малом числе бросков результат легко отклоняется от ожидаемого. Поэтому 10 подбрасываний могут дать заметно больше или меньше орлов, чем половина серии.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выборки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бросков становится 50, 100 или 500, случайные перекосы начинают взаимно компенсироваться. Доля орлов всё чаще оказывается рядом с 0,5.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можно сравнить серии: 5 орлов из 10, 48 орлов из 100 и 507 орлов из 1000. Видно, как значение постепенно приближается к 0,5.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 закон больших чисел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повторение опыта делает результат устойчивее.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как основная величина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Относительная частота показывает, какая доля всех опытов закончилась нужным событием. Её находят как отношение числа появлений события к общему числу испытаний.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орёл выпал 7 раз из 20 бросков, относительная частота равна 7/20, то есть 0,35. Это удобный способ сравнивать результаты разных серий.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испытаний, тем стабильнее становится относительная частота. В длинной серии она обычно ближе к теоретической вероятности, чем в короткой.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доля орлов при увеличении числа бросков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отдельные серии дают разные значения, хотя исходная вероятность не меняется.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числа бросков колебания вокруг 0,5 становятся меньше, а результат — устойчивее.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иллюстрации закона больших чисел.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малые выборки дают нестабильный результат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короткой серии один необычный исход сильно влияет на итог. Поэтому небольшое число наблюдений часто даёт результат, который трудно считать надёжным.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ответ меняет долю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опытов мало, даже один дополнительный успех или неудача заметно сдвигают относительную частоту. Из-за этого выводы легко становятся слишком резкими.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удачных исхода из 5 дают 0,6, а 48 из 100 — 0,48. При той же вероятности короткая серия выглядит намного более случайной.
</a:t>
            </a:r>
            <a:endParaRPr lang="en-US" sz="1055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алгебры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вывод нельзя делать по слишком маленькой выборке. Чем меньше испытаний, тем осторожнее нужно относиться к полученному числу.
</a:t>
            </a:r>
            <a:endParaRPr lang="en-US" sz="10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малой и большой выборки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устойчивость вывода при росте числа испытаний.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испытаний, тем ближе результат к теоретической вероятности и тем надёжнее вывод.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больших чисел в жизни и на производстве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Страхование и риски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Страховые компании анализируют тысячи договоров, чтобы оценить риск точнее. Один отдельный случай может сильно отличаться от общей картины, а большая совокупность делает оценку надёжнее.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производстве проверяют большие партии изделий, чтобы заметить неслучайные отклонения. По одному образцу трудно судить о всей партии, а по многим — намного точнее.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и статистика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Социологи используют крупные опросы, потому что ответы отдельных людей могут быть случайными. Большая выборка помогает увидеть более устойчивый результат и избежать поспешных выводов.
</a:t>
            </a:r>
            <a:endParaRPr lang="en-US" sz="10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99665"/>
            <a:ext cx="252900" cy="202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большие данные помогают в прогнозах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Продажи в 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анализировать покупки за многие недели, легче заметить устойчивый спрос на товары и меньше зависеть от случайного удачного или неудачного дня. Поэтому прогнозы по большим массивам данных обычно точнее.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риска в банке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 изучает не один случай, а большую группу похожих клиентов. По такой выборке проще оценить вероятность невозврата кредита и принять более взвешенное решение, чем по единичному наблюдению.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доставки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доставки опираются на множество прошлых маршрутов и сроков. Когда данных много, среднее время поездки становится более надёжной основой для расписания, чем результат одного рейса или одного заказа.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наблюдений, тем меньше разброс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как уменьшается отклонение результата от ожидаемого среднего при росте числа измерений. Это типичное проявление устойчивости статистических оценок.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выборки влияние случайных колебаний слабеет, а результат становится ближе к ожидаемому значению.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«закон больших чисел».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закон больших чисел не утверждает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гарантирует один опыт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 обещает, что каждый отдельный бросок или измерение даст «правильный» ответ. В одном испытании результат может заметно отличаться от ожидаемого значения, и это нормально.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требует немедленной компенсации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одинаковых исходов подряд не означают, что следующий результат обязан быть противоположным. Вероятность каждого нового честного испытания сохраняется, а не «исправляет» прошлые.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для длинной серии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закона проявляется только при большом числе повторений. Тогда относительная частота постепенно приближается к вероятности, но отдельные колебания полностью не исчезают.
</a:t>
            </a:r>
            <a:endParaRPr lang="en-US" sz="109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опыта к математическому выводу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испытаний и расчёт относительной частоты позволяют сравнить наблюдение с теоретической вероятностью.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81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625" y="2258150"/>
            <a:ext cx="252900" cy="25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90250" y="2272200"/>
            <a:ext cx="252900" cy="22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закона больших чисел с алгеброй и статистикой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данными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9 класса закон больших чисел помогает читать таблицы, сравнивать значения и делать выводы по числовой информации. Он показывает, что важны не отдельные числа, а общая картина наблюдений.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и графики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Статистические графики позволяют увидеть, как результаты распределяются и меняются при увеличении выборки. По ним удобно сравнивать частоты, средние значения и отклонения без сложных вычислений.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Вероятность и среднее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вероятностей задаёт ожидаемый результат, а статистика проверяет, насколько опыт к нему приближается. Это связывает вероятность, среднее арифметическое и обработку реальных данных в одной 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теоретической вероятности и результата опыта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теоретической вероятности с тем, что обычно наблюдается в длинной серии испытаний.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большом числе повторений экспериментальные частоты приближаются к теоретическим значениям и становятся более устойчивыми.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вероятности.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Путать случайность и «долг»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несколько раз подряд выпал один и тот же исход, это не создаёт «обязанности» для следующего опыта. Каждый новый бросок монеты остаётся независимым от предыдущих.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немедленного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Кажется, что после серии одинаковых результатов должна сразу прийти противоположная серия. На самом деле закон больших чисел не требует быстрого выравнивания в каждом коротком отрезке.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на длинную серию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вывод делают по большому числу испытаний, когда относительная частота становится ближе к вероятности. Именно тогда видна общая закономерность, а не случайный всплеск.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 в понимании вероятности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прогноз становится точнее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измерений, тем меньше случайная погрешность мешает оценке. Это особенно заметно, когда сравнивают результаты одинакового процесса при разных объёмах наблюдений.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выборка снижает влияние случайных отклонений, поэтому прогноз и оценка становятся заметно надёжнее.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теме «закон больших чисел».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1229" y="1240311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выборки колеблются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небольшом числе испытаний случайность заметнее закономерности, поэтому итог может сильно отличаться от ожидаемого. Один необычный результат легко меняет общую картину.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1236" y="2048260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приближается к вероятности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испытаний становится много, относительная частота события постепенно подходит к его вероятности. Именно так проявляется основная идея закона больших чисел.
</a:t>
            </a:r>
            <a:endParaRPr lang="en-US" sz="804" dirty="0"/>
          </a:p>
        </p:txBody>
      </p:sp>
      <p:sp>
        <p:nvSpPr>
          <p:cNvPr id="13" name="Text 4"/>
          <p:cNvSpPr txBox="1"/>
          <p:nvPr/>
        </p:nvSpPr>
        <p:spPr>
          <a:xfrm>
            <a:off x="181292" y="2856209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становятся надёжнее
</a:t>
            </a:r>
            <a:pPr algn="l" indent="0" marL="0">
              <a:lnSpc>
                <a:spcPct val="115000"/>
              </a:lnSpc>
              <a:buNone/>
            </a:pPr>
            <a:r>
              <a:rPr lang="en-US" sz="3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наблюдений позволяет точнее оценивать спрос, риск или средний результат. Ошибка отдельного измерения перестаёт сильно влиять на общий вывод.
</a:t>
            </a:r>
            <a:endParaRPr lang="en-US" sz="804" dirty="0"/>
          </a:p>
        </p:txBody>
      </p:sp>
      <p:sp>
        <p:nvSpPr>
          <p:cNvPr id="14" name="Text 5"/>
          <p:cNvSpPr txBox="1"/>
          <p:nvPr/>
        </p:nvSpPr>
        <p:spPr>
          <a:xfrm>
            <a:off x="181292" y="366415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 отменяет случайных колебаний и не обещает точный исход каждого опыта. Он описывает поведение длинной серии, а не одного события.
</a:t>
            </a:r>
            <a:endParaRPr lang="en-US" sz="885" dirty="0"/>
          </a:p>
        </p:txBody>
      </p:sp>
      <p:sp>
        <p:nvSpPr>
          <p:cNvPr id="15" name="Text 6"/>
          <p:cNvSpPr txBox="1"/>
          <p:nvPr/>
        </p:nvSpPr>
        <p:spPr>
          <a:xfrm>
            <a:off x="181292" y="4472102"/>
            <a:ext cx="37056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число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вывода нужен не единичный пример, а достаточно большая выборка. Чем больше данных, тем увереннее можно сравнивать эксперимент с теорией.
</a:t>
            </a:r>
            <a:endParaRPr lang="en-US" sz="86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больших чисел: от случайности к уверенности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больших чисел помогает увидеть порядок в случайных событиях: чем больше наблюдений, тем надёжнее вывод. Он делает данные понятными и полезными для учёбы и 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2026-05-29T15:15:00Z</dcterms:created>
  <dcterms:modified xsi:type="dcterms:W3CDTF">2026-05-29T15:15:00Z</dcterms:modified>
</cp:coreProperties>
</file>