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в литературном чтении: как герои и люди говорят «до свидания»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тёплые чувства и добрый конец встречи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прощание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звучит дома, в школе, в гостях, на прогулке и в книгах. Оно помогает закончить разговор, день или историю спокойно и вежливо. Добрые слова показывают уважение, заботу и желание встретиться снова.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0863" y="1588126"/>
            <a:ext cx="12937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Прощальные слова, которые знают первоклассники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свидания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привычное прощание. Оно подходит почти для любой встречи: в школе, дома, в гостях и на улице. Слова звучат спокойно и дружелюбно.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друзьям и близким, когда расстаются ненадолго. Слово короткое, весёлое и очень простое, поэтому его легко запомнить и быстро сказать.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Увидимся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надеются на новую встречу. Это прощание звучит тепло и показывает: разговор не закончился навсегда, а только ненадолго прервался.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доброго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подходят для вежливого разговора со взрослыми и в школе. Они звучат мягко, уважительно и оставляют приятное впечатление после встречи.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часто слышны после уроков. Они напоминают, что встреча скоро продолжится, и помогают уйти домой с хорошим настроением.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после урока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уже прозвенел, и первоклассники собирают тетради. У двери они улыбаются друг другу, машут рукой и говорят: «До завтра!» В этом коротком прощании слышны радость, усталость после уроков и ожидание новой встречи.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на выходе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закрывает класс, а дети уже надевают куртки и рюкзаки. Один говорит: «Спасибо за урок», другой отвечает: «Хорошего дня!» Такие слова помогают закончить учебный день спокойно и по-доброму.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прощаться важно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помогает закончить встречу спокойно и без спешки. Когда человек говорит добрые слова, он показывает: беседа была приятной, а собеседник ему важен.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на прощание сохраняют дружбу. Даже короткое «пока» или «до завтра» делает расставание мягче и помогает уйти с хорошим настроением.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— это маленькое правило общения, которое работает везде: дома, в школе, в гостях и в книгах. Оно учит уважению, заботе и вниманию к другим.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вежливое прощание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доброго прощания в школе, дома и в разговоре с друзьями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в семье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прощаются перед школой, работой, поездкой или прогулкой. В такие минуты звучат простые слова: «не опаздывай», «ждём тебя», «будь осторожен».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прощание всегда тёплое. Даже если говорить совсем коротко, в голосе слышны забота, внимание и желание, чтобы близкий человек вернулся скорее.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чувствовать поддержку. Они словно маленький рюкзак с добротой: его не видно, но он очень нужен в дороге и в течение дня.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другом прощаться легко, если впереди новая встреча: «до встречи», «созвонимся», «увидимся завтра». Такие слова звучат бодро и оставляют после себя улыбку.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расставаться немного грустно, особенно если игра длилась недолго. Но добрый тон, тёплый взгляд и желание встретиться снова помогают сделать прощание дружеским.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другом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прощание двигает сюжет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собирается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персонаж понимает, что пора уходить. Прощальные слова показывают, что начинается новое событие, а встреча с друзьями подходит к концу.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Наступает расставание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говорит друзьям или близким добрые слова. В этот момент читатель особенно ясно видит его чувства: смелость, верность, заботу или тоску.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Обещание вернуться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часто обещает вернуться или снова увидеться. Так прощание становится не концом дружбы, а знаком надежды и продолжения истории.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герои перед расставанием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прощание бывает после удачной встречи, весёлой игры или хорошего разговора. Тогда герой уходит легко и с улыбкой, будто впереди его ждёт ещё один приятный день.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прощание помогает сохранить уверенность. Герой не торопится, говорит коротко и ровно, а читатель понимает: всё идёт хорошо, просто встреча закончилась.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Грустное прощание появляется, когда кто-то надолго уезжает или расстаётся с другом. В таких сценах важны тихие слова, потому что они передают сожаление и нежность.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эти чувства выражаются просто и понятно. Короткие фразы помогают сразу услышать настроение героя, как будто его голос звучит совсем рядом.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жесты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особенно удобны, когда говорить некогда или трудно. Они помогают показать внимание, дружбу и тепло без длинных объяснений и делают расставание спокойным.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прощание бывает совсем коротким. Достаточно махнуть рукой, кивнуть или улыбнуться, и человек уже понимает: встреча закончилась, но отношения остаются добрыми.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вместо слов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вежливого прощания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спокойно завершить встречу и сохранить добрые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на прощание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«благодарю» и «спасибо за встречу» подходят, когда хочется показать уважение. Они звучат спокойно и помогают завершить разговор по-доброму, особенно со взрослыми.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«было приятно увидеться» говорит собеседнику, что встреча запомнилась. Она делает прощание тёплым и дружелюбным, будто вы обещаете встретиться ещё раз.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«всего доброго» и «до свидания» подходят почти в любой ситуации. Их легко запомнить первокласснику, а звучат они вежливо и очень понятно.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в письме и сообщении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письма часто пишут вежливые слова прощания. Они помогают закончить текст красиво и показывают, что автор относится к адресату с уважением.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маленькое сообщение может звучать тепло, если в нём есть добрые слова на прощание. Это делает общение дружелюбным и аккуратным.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Прощальная фраза поддерживает настроение письма. Если она спокойная и вежливая, сообщение читается легко и оставляет приятное впечатление.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 теряется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«до связи» или «до скорого» показывают, что общение продолжается. Получателю становится ясно: это не конец разговора, а только пауза.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любимым местом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память о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прощание бывает особенно тёплым. Оно помогает понять, что хорошее место остаётся в сердце, даже если пора уезжать или идти домой.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вернуться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местами тоже прощаются: с морем, лагерем, парком, школой или двором. Тогда в памяти сразу всплывают игры, прогулки и радостные минуты.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 стоит делать при прощании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уходить молча, будто разговор сам собой закончился. Это может показаться невежливым и обидеть человека, который ждал добрых слов.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Нехорошо прощаться резко или говорить грубо. Слишком строгие слова портят настроение и делают расставание неприятным, даже если оно совсем короткое.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не спешить и не забывать о вежливости. Спокойный голос, короткое «до свидания» и уважительный тон помогают уйти красиво и без ссоры.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прощание звучит в литературе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расставания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сказках герой часто понимает, что пришло время уходить. Прощальные слова сразу настраивают читателя на важный момент истории.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персонажи расстаются после удачной встречи или совместного дела. Их короткие слова помогают почувствовать дружбу, а не только грусть.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прощание подчёркивает настроение сказки или рассказа. Оно помогает заметить, чему научились герои и какие чувства остались у них.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прощание остаётся в памяти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делает расставание мягким и тёплым. Она показывает, что встреча была приятной, а прощание не стало печальным и тяжёлым.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вроде «до завтра» или «увидимся» легко запоминаются. Они звучат по-дружески и помогают сохранить хорошее настроение после встречи.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«спасибо», он замечает добро другого. Такое прощание оставляет после себя не пустоту, а приятное чувство признательности.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 скорого» или «пока» словно оставляют открытой дверцу для новой встречи. Это особенно нравится детям: расставание получается не окончательным.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прощание начинается с вежливых слов и спокойного голоса. Если человек говорит мягко и без спешки, собеседнику легче уйти с хорошим настроением и без обиды.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 и уважение помогают сохранить дружбу. В книгах и в жизни такое прощание показывает, что люди ценят друг друга, даже когда расходятся.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прощание хорошим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Прощание, после которого остаётся тепло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заканчивает встречу, но не дружбу. Если сказать добрые слова, улыбнуться и поблагодарить, расставание станет лёгким, а в памяти останется светлое чувство.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2026-05-24T01:29:49Z</dcterms:created>
  <dcterms:modified xsi:type="dcterms:W3CDTF">2026-05-24T01:29:49Z</dcterms:modified>
</cp:coreProperties>
</file>