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строение клеток бактерий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строение бактериальных клеток и их важность в жизни.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бактерии? Исторический и научный контекст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организмы, открытые Антонием ван Левенгуком в XVII веке. Они живут в различных средах — от почвы и воды до экстремальных условий, распространяясь повсюду на Земле.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размеры бактерий: разнообразие и адаптация
</a:t>
            </a:r>
            <a:endParaRPr lang="en-US" sz="2365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Шаровидные бактерии — кокки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имеют округлую форму, что помогает им объединяться в колонии или цепочки. Такое строение подходит для жизни на твердых поверхностях и в жидкой среде.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Палочковидные бактерии — бациллы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отличаются вытянутой формой, которая облегчает движение и поглощение веществ. Они часто встречаются в почве и кишечнике животных.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Спиралевидные бактерии — спириллы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имеют спиралевидную форму, позволяющую им активно двигаться в вязких жидкостях. Такие бактерии часто живут в водоемах и почве.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375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77909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06375" y="1760755"/>
            <a:ext cx="3699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75550" y="3337555"/>
            <a:ext cx="43155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бактериальной клетки и их функции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форму и защиту клетки от механических и химических воздействий.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Цитоплазматическая мембрана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обмен веществ между клеткой и окружающей средой, поддерживает гомеостаз.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синтеза белков, необходимые для роста и функционирования клетки.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Водянистая среда, где происходят биохимические процессы и располагаются органоиды.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с основным генетическим материалом — бактериальной молекулой ДНК.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функции и особенности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компонентом стенки является муреин — пептидогликан, определяющий деление бактерий на грамположительные и грамотрицательные по структуре стенки.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поддерживает форму бактерии и защищает её от внешних воздействий, обеспечивая прочность и устойчивость к физическим повреждениям.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Цитоплазматическая мембрана: строение и функции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 с встроенными белками, создавая барьер между клеткой и окружающей средой.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мембраны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транспорт веществ, участвует в дыхании бактерии и поддерживает стабильное внутреннее состояние клетки — гомеостаз.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4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клеточных стенок грамположительных и грамотрицательных бактерий
</a:t>
            </a:r>
            <a:endParaRPr lang="en-US" sz="2424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Грамположительные бактерии имеют толстую муреиновую стенку и не имеют внешней мембраны. Грамотрицательные — тонкую стенку и внешнюю мембрану.
</a:t>
            </a:r>
            <a:endParaRPr lang="en-US" sz="1466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структурные отличия влияют на окрашивание по Граму и определяют их чувствительность к антибиотикам.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Микробиологический учебник, 2020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происходят процессы синтеза белков и метаболизма, поддерживающие клеточную жизнедеятельность.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состав и функции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содержит воду и растворённые вещества, обеспечивая среду для многих химических реакций клетки.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расположены рибосомы, ферменты и питательные молекулы, необходимые для жизнедеятельности бактерии.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эукариот, у бактерий отсутствует ядро с мембраной, но генетический материал обеспечивает управление клеточными процессами.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Нуклеоид: генетический центр бактерии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— это область в цитоплазме с основной кольцевой молекулой ДНК, которая хранит наследственную информацию.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синтез белков в мельчайших масштабах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соединяют аминокислоты в цепочки, создавая белки, которые необходимы для структуры и функций клетки.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бактерий имеют размер около 15-20 нм и состоят из белков и рибосомной РНК, объединяясь в комплекс 70S.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пили: движение и взаимодействие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представляют собой более короткие и тонкие выросты, служащие для прикрепления к поверхностям и обмена генетическим материалом между бактериями, что способствует их адаптации и выживанию.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это длинные тонкие структуры, которые обеспечивают подвижность бактерий в жидких средах, позволяя им перемещаться к питательным веществам или избегать вредных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278793"/>
            <a:ext cx="4417500" cy="2007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и слизистый слой: отличия и функции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сравниваются биологические особенности капсулы и слизистого слоя, которые обеспечивают бактериям защиту и взаимодействие с окружающей средой.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обеспечивает более эффективную защиту от иммунитета, тогда как слизистый слой способствует адгезии и расширяет возможности выживания в разных условиях.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и исследования микробиологии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Включения: запасные питательные вещества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вакуоли, входящие в состав включений, помогают бактериям регулировать плавучесть, позволяя им оставаться на оптимальном уровне в водной среде для жизнедеятельности.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Включения в бактериальной цитоплазме — это накопители веществ, таких как гликоген, липиды и фосфаты, которые используются клеткой в периоды нехватки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Плазмиды: дополнительные гены и их польза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— небольшие кольцевые молекулы ДНК, которые содержат дополнительные гены, не входящие в основной хромосомный набор бактерии.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кодируют полезные функции, например, устойчивость к антибиотикам, что помогает бактериальным популяциям выживать в неблагоприятных условиях.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способны передаваться между бактериями с помощью пилей, способствуя быстрому распространению полезных признаков внутри сообщества.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передача генов увеличивает генетическую вариабельность и адаптационные возможности бактерий в изменяющихся окружающих средах.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деление бактериальных клеток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деления сильно варьируется в зависимости от вида бактерий и условий окружающей среды, что отражает их адаптации к разным средам.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деление способствует быстрому размножению в благоприятных условиях, тогда как медленное — адаптация к сложным условиям, влияя на лечение инфекций.
</a:t>
            </a:r>
            <a:endParaRPr lang="en-US" sz="1317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обмена веществ у бактерий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кислород для дыхания; процесс производит энергию с максимальной эффективностью, поддерживая активное существование бактерий.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без кислорода, используя другие вещества для получения энергии, что позволяет им заселять кислородонепроницаемые среды.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бактерии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используют солнечный свет для производства органических веществ, выделяя кислород в процессе фотосинтеза.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Хемосинтезирующие бактерии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 энергию за счёт окисления неорганических веществ, таких как сероводород, что позволяет им выживать в экстремальных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прокариотами и эукариотами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 имеют оформленного ядра и мембранных органелл, ДНК располагается свободно в цитоплазме в виде нуклеоида. Эти клетки обычно меньше по размеру.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прокариотов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обладают ядром, защищающим их ДНК, а также имеют множество специализированных органелл, таких как митохондрии и эндоплазматический ретикулум, обеспечивающих сложные функции.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эукариотов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 для природы и человека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они необходимы для пищевой промышленности и здоровья человека, участвуя в пищеварении и синтезе витаминов, несмотря на существование патогенных видов.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ключевую роль в разложении органики и круговороте веществ, обеспечивая плодородие почвы и поддержание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77102" y="3018332"/>
            <a:ext cx="1896000" cy="176639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бактерий и особенности их клеток
</a:t>
            </a:r>
            <a:endParaRPr lang="en-US" sz="2331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род бактерий обладает капсулой, которая обеспечивает защиту от иммунной системы человека, помогая бактериям избегать уничтожения и вызывать заболевания.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Streptococcus: защита с помощью капсулы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Обладая жгутиками, Escherichia coli способна активно передвигаться в жидких средах, что способствует её распространению и адаптации во внутренних органах человека.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Escherichia coli и её жгутики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используют особые пигменты для фотосинтеза, преобразуя свет в энергию и выделяя кислород, что важно для экосистем и атмосферы Земли.
</a:t>
            </a:r>
            <a:endParaRPr lang="en-US" sz="800" dirty="0"/>
          </a:p>
        </p:txBody>
      </p:sp>
      <p:sp>
        <p:nvSpPr>
          <p:cNvPr id="19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Cyanobacteria: фотосинтезирующие бактерии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31073" y="3646925"/>
            <a:ext cx="2049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бактерия имеет очень плотную клеточную стенку, которая обеспечивает устойчивость к антибиотикам и неблагоприятным условиям, затрудняя лечение туберкулёза.
</a:t>
            </a:r>
            <a:endParaRPr lang="en-US" sz="800" dirty="0"/>
          </a:p>
        </p:txBody>
      </p:sp>
      <p:sp>
        <p:nvSpPr>
          <p:cNvPr id="21" name="Text 9"/>
          <p:cNvSpPr txBox="1"/>
          <p:nvPr/>
        </p:nvSpPr>
        <p:spPr>
          <a:xfrm>
            <a:off x="6631224" y="3113200"/>
            <a:ext cx="2049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Mycobacterium tuberculosis и её стенка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строения бактериальной клетки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имеют уникальное строение, позволяющее им эффективно адаптироваться к разнообразным условиям и выполнять важные функции в природе и жизни человека.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2026-05-08T09:52:30Z</dcterms:created>
  <dcterms:modified xsi:type="dcterms:W3CDTF">2026-05-08T09:52:30Z</dcterms:modified>
</cp:coreProperties>
</file>