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Древнего Рима от республики к империи: ключевые вехи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6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последних этапов Римской республики и становления принципата как новой формы власти.
</a:t>
            </a:r>
            <a:endParaRPr lang="en-US" sz="168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сменил царскую власть на республиканскую благодаря противостоянию патрициев и плебеев, что привело к созданию сената, народных собраний и магистратур, закладывая политические основы города-государства.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эволюция Рима от царей к республике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республике делилась между ежегодно избираемыми консулами, отвечавшими за военное и гражданское руководство.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имели право вето, защищая интересы плебеев и гарантируя участие народа в политике.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 обеспечивали судебную систему, рассматривая дела и назначая суды, что укрепляло правопорядок.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контролировал внешнюю политику, утверждал бюджет и наблюдал за деятельностью магистратов, являясь ключевым советом.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Римской республики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магистратуры римской республики и их функции
</a:t>
            </a:r>
            <a:endParaRPr lang="en-US" sz="2333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— высшие должностные лица Рима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возглавляли армию и государственные дела, избираясь ежегодно двумя лицами для сохранения баланса власти. Их полномочия сочетали военное командование и гражданское управление.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Цензоры — хранители общественного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Цензоры проводили перепись населения и следили за моральным обликом граждан, влияя на социальную структуру и поддерживая стабильность в обществе.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Квесторы и эдилы — экономические и городские администраторы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Квесторы управляли финансами, а эдилы отвечали за общественные работы и порядок в городе, обеспечивая ежедневное функционирование Рима.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обладали исключительными правами на земельные владения и участие в государственных решениях, формируя элиту общества.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конфликтов появились народные трибуны и закон XII таблиц — первые шаги к юридическому равенству и защите прав плебеев.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Плебеи, несмотря на численность, были ограничены в правах и долгое время боролись за политическое равенство.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 плебеи: социальное расслоение и борьба за права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формирование римской державы
</a:t>
            </a:r>
            <a:endParaRPr lang="en-US" sz="2516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с Карфагеном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конфликтов с Карфагеном — в том числе битвы при Каннах и Заме — определили контроль Рима над западным Средиземноморьем и морскими путями.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 Восток и включение греческих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Греции, Македонии и Малой Азии в II–I веках до н.э. укрепило империю, принесло богатства и культурное влияние.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Италии и создание союзнической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самнитами и этрусками привели к расширению римского влияния на Итальянском полуострове, включая союзнические договоры, укреплявшие оборону и экономику.
</a:t>
            </a:r>
            <a:endParaRPr lang="en-US" sz="8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привели к притоку большого числа рабов, что изменило структуру труда и социальные отношения в республике.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последствия римских завоеваний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латифундий вытеснил мелких земледельцев, вызывая социальное напряжение и обострение классовой борьбы.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Увеличилась экономическая разница между богатыми и бедными, что породило периодические волнения и восстания.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выдающихся полководцев, таких как Сципион и Сулла, росла, усиливая влияние армии и личной власти.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Рима и их значение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— связующий элемент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например Аппиева и Фламиния, обеспечивали быструю связь между регионами, что способствовало военной мобильности и развитию торговли.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как символ инженерного превосходства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Акведуки, такие как Аква Клавдия, поставляли воду в города, повышая уровень жизни и обеспечивая санитарные условия.
</a:t>
            </a:r>
            <a:endParaRPr lang="en-US" sz="95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и амфитеатры — центры общественной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форумов и Колизея поддерживало общественный порядок и культуру, объединяя различные слои общества общими мероприятиями.
</a:t>
            </a:r>
            <a:endParaRPr lang="en-US" sz="9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Оптиматы защищали интересы аристократии, стремясь сохранить традиционные республиканские институты и власть сената.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Популяры выступали за реформы и большее участие народа в управлении, используя поддержку народных трибунов для политического давления.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 приобрела независимость от государства, а военачальники стали влиять на политическую ситуацию, подрывая республиканский порядок.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кризис: оптиматы, популяры и армия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стало одним из крупнейших социальных вызовов, выявив проблемы рабского труда и неравенства.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Увеличилась зависимость от военных лидеров, чья личная власть росла за счет армии и лояльных войск.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пытались перераспределить землю и помочь беднякам, но встретили сопротивление элиты.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политической нестабильности и вооружённые конфликты предвещали конец республиканской эры.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республики: восстания и реформы II–I вв. до н.э.
</a:t>
            </a:r>
            <a:endParaRPr lang="en-US" sz="2458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гражданская война (88–82 гг. до н. э.) между Марием и Суллой привела к радикальному изменению политической власти, усилению роли военных в государстве и подрыву традиционных институций республики.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гражданская война (49–45 гг. до н. э.) между Юлием Цезарем и Помпеем окончательно ослабила сенат, позволяя военачальникам сосредоточить власть в своих руках и избавиться от коллективного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войны: путь к падению республики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календарь и расширение гражданских прав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46 году до н. э. Цезарь ввёл юлианский календарь, устранив календарный хаос, а также расширил гражданство для провинциалов, укрепив единство империи.
</a:t>
            </a:r>
            <a:endParaRPr lang="en-US" sz="1319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политической системе и власть Цезаря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увеличил число сенаторов до 900, ограничил возможности сената и распределял земли ветеранам, что усиленно централизовало власть в его руках и изменило традиционные республиканские нормы.
</a:t>
            </a:r>
            <a:endParaRPr lang="en-US" sz="1319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Юлия Цезаря и изменение государственного устройства
</a:t>
            </a:r>
            <a:endParaRPr lang="en-US" sz="2074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марта 44 г. до н. э. Цезарь был убит группой сенаторов, стремившихся восстановить республиканский строй и ослабить растущую диктатуру.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Цезаря и новая политическая борьба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 за этим возник второй триумвират — союз Октавия, Антония и Лепида, направленный на устранение убийц Цезаря и стабилизацию власти.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 Филиппах в 42 г. до н. э. между Октавианом и Антонием начался конфликт, что привело к окончательному разделу сфер влияния и новой политической борьбе.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 г. до н. э. в морском сражении при Акциуме войска Октавиана разгромили силы Антония и Клеопатры, что кардинально изменило расстановку сил в Риме.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обеспечила Октавиану полный контроль над Римом, гибель Антония и Клеопатры положила конец многолетним гражданским войнам и открыла дорогу к единоличному правлению.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Акцийская битва: победа Октавиана и конец гражданских войн
</a:t>
            </a:r>
            <a:endParaRPr lang="en-US" sz="2201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г. до н.э.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провозглашения Октавиана первым императором, положивший начало новой эпохе в истории Рима и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античности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году до н.э. Октавиан формально сохранил республиканские институты, но фактически установил личную власть, создавая систему принципата — новый тип власти.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создал постоянную профессиональную армию из около 28 легионов, что обеспечило стабильность и безопасность границ империи.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период Pax Romana, длившийся около двух столетий, способствующий экономическому процветанию и культурному развитию в провинциях империи.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основал преторианскую гвардию — личную охрану императора, а также реформировал налоговую систему и внедрил учёт граждан с целью повышения эффективности управления.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Августа и внутренняя политика ранней империи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назначал легатов и прокураторов для управления провинциями, что создавало жёсткую централизованную систему контроля.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управления провинциями в Империи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делились на сенаторские (под контролем сената) и императорские (под прямым управлением императора), что позволяло эффективно распределять власть и ресурсы.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бюрократия, обеспечивающая сбор налогов и администрирование судебных функций на местах.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 латинский язык использовались как интеграционные инструменты, способствуя единообразию и укреплению имперского единства.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числа рабов после завоеваний подкрепил аграрную экономику, но создал социальное напряжение в обществе.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латинского языка и активное развитие ремёсел и городской инфраструктуры способствовали формированию единой римской культуры.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новая гражданская идентичность, основанная на правах гражданства, патриотизме и уважении к государственной 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общество в эпоху империи: социальные и культурные перемены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легло в основу современных европейских юридических систем, определяя понятия собственности и гражданских прав.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достижения, такие как амфитеатры и акведуки, сформировали каноны инженерного искусства и городского планирования.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стал родоначальником романских языков, оказав широкое влияние на европейские народы и литературу.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сеть и административные нормы, заложенные в империи, стали фундаментом для экономического развития и управления последующих цивилизаций.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правовое наследие Римской империи в мировой истории
</a:t>
            </a:r>
            <a:endParaRPr lang="en-US" sz="195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влияние перехода Рима к империи на мировую историю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империи создал фундамент для централизованной власти, развитого права и гражданских институтов, оказав глубокое влияние на европейскую политику, культуру и систему управления до наших дней.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2026-05-11T04:02:48Z</dcterms:created>
  <dcterms:modified xsi:type="dcterms:W3CDTF">2026-05-11T04:02:48Z</dcterms:modified>
</cp:coreProperties>
</file>