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 в литературе: выбор, который меняет человека и мир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сильнее страха, когда решается судьба человека и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снова и снова возвращается к мужеству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эта тема помогает увидеть, как герои выбирают между безопасностью и долгом, правдой и молчанием, личным спасением и верностью людям, памяти и стране.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акта мужества в литературоведческом смысле
</a:t>
            </a:r>
            <a:endParaRPr lang="en-US" sz="2261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 — это осознанное действие, в котором человек преодолевает страх ради нравственно значимой цели, а не ради внешнего эффекта или одобрения.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такой поступок обычно возникает в момент внутреннего выбора: герой сопоставляет риск, совесть, долг и последствия, после чего меняется сам и меняет ход событий.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раскрывается не только в столкновении с опасностью, но и в сопротивлении лжи, предательству, равнодушию и нравственной уступке, незаметной для окружающих.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мужества в художественных произведениях
</a:t>
            </a:r>
            <a:endParaRPr lang="en-US" sz="1997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прямой угрозой жизни: войной, спасением людей, сопротивлением стихии или насилию, когда действие требует выдержки, решимости и готовности идти на риск.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Выражается в открытой позиции личности в обществе: в сопротивлении произволу, несправедливости и давлению большинства, когда голос совести становится важнее удобства.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Моральное 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 защите правды, отказе от предательства, признании вины и верности убеждениям, даже если за честность приходится платить одиночеством или осуждением.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 в повседневной честности, заботе о близких и умении не поступаться совестью в обычных ситуациях, где внешний подвиг незаметен, но нравственный выбор реален.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на передовой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здесь рождается из необходимости действовать в условиях постоянной опасности. Герой не ищет громкой славы: он выполняет свой долг, удерживая позицию, защищая товарищей и сохраняя человеческое достоинство под огнём.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в блокадном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труд в войну — это борьба за жизнь без права на слабость. Герой принимает решения быстро и точно, делая всё возможное для спасения людей, когда не хватает сил, лекарств и времени.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житель в тылу и подполье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мирного человека часто связано с молчаливой стойкостью, помощью другим и сопротивлением страху. В таких образах особенно заметно, что подвиг может быть незаметным внешне, но огромным по нравственной цене.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на войне: не только подвиг, но и каждодневное сопротивление
</a:t>
            </a:r>
            <a:endParaRPr lang="en-US" sz="17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поступок в литературе нередко становится точкой невозврата: после него меняются отношения, репутация и внутреннее самоощущение героя.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интерпретация литературного анализа; количественные данные не использованы.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выбор способен определить дальнейшую судьбу героя и нравственный смысл всего произведения.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герою или человеку проявить мужество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одну, а несколько взаимосвязанных причин пассивности: они усиливают друг друга и делают отказ от действия психологически удобным.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— страх потерять безопасность и быть отвергнутым. Мужество требует разрыва с зависимостью от чужой оценки.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причин, основанная на теме презентации; схема носит аналитический, а не статистический характер.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страха и внутреннего преодоления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замечает опасность или давление обстоятельств: тело реагирует напряжением, внимание сужается, появляется желание немедленно избежать риска.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оценивает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останавливается на первом импульсе страха: он пытается понять, что именно поставлено на карту и какие последствия будет иметь молчание.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нравственная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Решающими становятся долг, память о близких, уважение к правде и пример людей, чья стойкость помогает не поддаться внутреннему параличу.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Совершается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проявляется не в отсутствии страха, а в способности действовать осмысленно, когда выбор уже сделан и ответственность принята.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мужество и безрассудство в сравнении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внешняя решительность сама по себе ещё не означает нравственную ценность поступка: важны цель, осознанность и ответственность.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отличается не риском как таковым, а осмысленным риском ради ценности; без ответственности смелость легко превращается в безрассудство.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сопоставление понятий в рамках литературоведческого 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школьной и подростковой среде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мужество проявляется тогда, когда человек отказывается участвовать в травле, защищает слабого и не принимает жестокость как норму общения.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значимо сохранять собственную точку зрения без агрессии и высокомерия; именно так формируется коллектив, в котором совесть важнее давления группы.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уметь честно признать ошибку, не оправдываясь и не перекладывая вину на других: такая позиция требует внутренней зрелости и уважения к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мужественному поступку героя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опасности и нравственного выбора возникает действие и его осмысление.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как носители мужества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перед выбором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персонаж обычно оказывается в ситуации, где промедление равносильно нравственному проигрышу. Его поступок рождается из внутреннего спора между самосохранением и верностью правде.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XX века особенно значимы герои, которые сохраняют честь, верность и способность сострадать другим. Их сила проявляется не в громких словах, а в готовности защитить человека и достоинство.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ответственность в литературной характеристике героя
</a:t>
            </a:r>
            <a:endParaRPr lang="en-US" sz="1877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особенно ценит те решения, за которыми стоит внутренняя дисциплина. Решительность без ответственности легко превращается в случайный порыв, не меняющий нравственной сути героя.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принимает итог своего поступка, его характер раскрывается глубже. Именно готовность отвечать за сделанное отличает зрелое мужество от внешней бравады.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тексте становится подлинным только тогда, когда герой понимает последствия своего шага и принимает их заранее, не перекладывая вину на обстоятельства или других людей.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персонаж действует не ради эффектного жеста и не ради похвалы. Его выбор связан с совестью, долгом и ясным пониманием того, кому и чему он служит.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поддерживают мужественный поступок
</a:t>
            </a:r>
            <a:endParaRPr lang="en-US" sz="224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 чаще всего связано не с одной чертой, а с сочетанием внутренней устойчивости, нравственной ясности и способности сочувствовать другому.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сильную основу создают самоконтроль, эмпатия и чувство долга: именно они делают риск осмысленным, а поступок — нравственно убедительным.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литературным характеристикам героя; качественная шкала 1–5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22047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8953" y="2186677"/>
            <a:ext cx="279037" cy="318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мужество в литературе и общественной жизни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справедливости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мирится с произволом и открыто встаёт на сторону правды. Такое поведение требует готовности спорить с мнением большинства и не принимать несправедливость как норму.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лжи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мужество проявляется в отказе подстраиваться под ложь, удобную для сильных. В литературе это часто становится моментом нравственного пробуждения и проверки характера.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совести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персонаж способен говорить от имени тех, кто лишён возможности защитить себя. Благодаря этому он становится не только героем сюжета, но и моральной позицией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93271"/>
            <a:ext cx="4206300" cy="1503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 в разных жизненных и литературных ситуациях
</a:t>
            </a:r>
            <a:endParaRPr lang="en-US" sz="2102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мужество проявляется в разных сферах жизни и всегда связано с нравственным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сферах мужество связано не с громким жестом, а с защитой человека, правды и собственного достоинства.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жизненных ситуаций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мужество у старшеклассника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Ежедневный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привычка говорить правду и не поддерживать несправедливость. Такие решения кажутся небольшими, но именно они создают основу внутренней стойкости.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Ответственность за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подросток учится признавать ошибку и отвечать за сказанное. Это развивает самоконтроль и убирает страх перед честной самооценкой.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Опора на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учителя и друзья показывают, что достоинство возможно даже в трудной ситуации. Личный пример взрослых делает мужество реальной, а не отвлечённой ценностью.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5850" y="3924950"/>
            <a:ext cx="1843200" cy="11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в конфликте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давление группы или риск осуждения, прежний опыт помогает удержать позицию. В этот момент нравственная привычка превращается в осознанное действие.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5500" y="2702200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Готовность к большему испытанию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маленькие победы над страхом готовят к серьёзному выбору. Так формируется характер, способный не отступить в решающий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между мужеством и бравадой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нравственный поступок может утратить ценность, если цель подменяется демонстративностью и азартом.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мужественного поступка для общества и литературной памяти
</a:t>
            </a:r>
            <a:endParaRPr lang="en-US" sz="1782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честный поступок делает заметной несправедливость и показывает, что сопротивление злу возможно даже в одиночку. Он укрепляет доверие между людьми и задаёт нравственный ориентир.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памяти такие эпизоды сохраняются как примеры внутренней свободы. Они входят в национальный опыт и помогают различать подлинное достоинство и внешнюю показную силу.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общества особенно важно, что мужество одного человека способно изменить моральный климат среды. Литература фиксирует этот эффект и превращает частный выбор в общую ценность.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как итог литературного разговора о человеке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 в литературе раскрывает не только поступок, но и меру человеческой зрелости: через страх, ответственность и верность правде герой утверждает достоинство личности.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2026-05-23T14:52:47Z</dcterms:created>
  <dcterms:modified xsi:type="dcterms:W3CDTF">2026-05-23T14:52:47Z</dcterms:modified>
</cp:coreProperties>
</file>