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пешеходов и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каждый день защищают на дороге.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пятиклассникам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уже чаще ходят сами, ездят в транспорте и переходят дорогу без взрослых. В этом возрасте важно быть самостоятельным, но ещё важнее — замечать опасность вовремя и не отвлекаться.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дорожном движении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двигается по тротуару, обочине или переходит дорогу в разрешённом месте. Он обязан быть внимательным, выбирать безопасный путь и не выходить на проезжую часть без необходимости.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едет в автобусе, автомобиле или другом транспорте и соблюдает правила посадки, поездки и высадки. Его безопасность зависит от ремня, поручней, спокойного поведения и уважения к другим людям.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транспортом и отвечает не только за себя, но и за окружающих. На дороге всем нужны дисциплина, взаимное внимание и готовность действовать по 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46632"/>
            <a:ext cx="4176900" cy="24324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для пешехода чаще возникает опасность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опасные места и правило поведения в каждом из них.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там, где обзор ограничен или движение особенно плотное. Чем больше транспорта и спешки, тем строже должны быть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безопасного поведения пешеходов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дорогу безопасно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нужно остановиться у края тротуара и не выходить на дорогу на ходу. Это даёт время осмотреться и оценить, есть ли рядом транспорт.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налево, потом направо и ещё раз налево. Переходить можно только по переходу, на зелёный сигнал светофора или в разрешённом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обзор закрыт автобусом, машиной или другим препятствием, сначала нужно убедиться, что дорога свободна. Нельзя выходить внезапно: водитель должен успеть увидеть пешехода.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пешехода перед и во время перехода дороги.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Фликер на рюкзаке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идёт домой по тёмной улице, и маленький фликер на рюкзаке сразу выделяется в свете фар. Он не мешает движению, но помогает водителю заметить ребёнка раньше. Это особенно важно в дождь и в сумерках.
</a:t>
            </a:r>
            <a:endParaRPr lang="en-US" sz="130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на куртке и рукавах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полоски работают, когда человек поворачивается, идёт по обочине или ждёт у перехода. Тогда свет отражается с разных сторон, и пешеход становится заметнее. Такая деталь особенно полезна осенью и зимой, когда темнеет рано.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на обуви и шапке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вставки на обуви или шапке помогают увидеть движение ног и силуэт человека издалека. Это удобно для детей, которые много ходят пешком. Чем больше заметных деталей на одежде, тем легче водителю вовремя среагировать.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в тёмное время суток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отвлекает пешехода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 сильнее всего снижают внимание к звукам и сигналам вокруг.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цифровые отвлечения и спешка: они мешают вовремя заметить транспорт и принять правильное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ОБЗР о рисках поведения пешеходов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пешеходов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неположенном месте кажется быстрым, но он лишает пешехода предсказуемости. Водителю сложнее заметить человека, а самому ребёнку — оценить скорость транспорта и успеть среагировать.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из-за припаркованной машины или другого препятствия опасен тем, что обзор закрыт с обеих сторон. Пешеход появляется внезапно, и у водителя остаётся слишком мало времени для торможения.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проезжую часть, игры у дороги и движение по краю проезжей части увеличивают риск падения и столкновения. На дороге нужно двигаться спокойно, не отвлекаясь на игру и разговоры.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красного сигнала и правил перехода создаёт опасность даже тогда, когда дорога кажется пустой. Ошибка одного пешехода может привести к аварийной ситуации для всех участников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ждать транспорт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автобусу или другому транспорту подходят только после полной остановки. Во время посадки и высадки важно не торопиться, держать равновесие и следить за движением вокруг.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нельзя создавать помехи проходу и нужно быть внимательным при выходе. Особенно важно сразу посмотреть по сторонам и не обходить транспорт там, где обзор дороги закрыт.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нужно стоять спокойно на тротуаре или за линией безопасности, не приближаясь к краю дороги. Толчки, бег и суета делают ожидание опасным и для детей, и для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18" y="1432650"/>
            <a:ext cx="3442613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пассажира в автобусе и автомобиле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— правильное действие — причина. Эти правила помогают избежать падений, ударов и опасных травм в поездке.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Ремень, поручень и спокойное поведение — три главные меры, которые снижают риск травм для пассажира в любом транспорте.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ОБЗР «Безопасное поведение пешеходов и пассажиров».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ремень безопасности обязателен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 удерживает тело на месте при резком торможении и столкновении. Без него человек по инерции резко движется вперёд и может удариться о салон.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нужен не только спереди, но и на заднем сиденье. При аварии непристёгнутый пассажир может получить серьёзные травмы даже в обычной поездке.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младшего возраста используют детское кресло или бустер по росту и возрасту. Это помогает правильно зафиксировать ребёнка и сделать поездку безопаснее.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нарушения пассажиров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часто связаны с спешкой и невнимательностью. Даже одно опасное действие может создать риск для самого пассажира и для окружающих.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серьёзная проблема — поездка без ремня безопасности. Остальные нарушения тоже опасны, потому что уменьшают устойчивость и время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 по теме безопасности пассажиров.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школьном автобусе и общественном транспорте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 в салоне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нужно сидеть спокойно или крепко держаться за поручни. Рюкзак лучше держать у ног или на коленях, чтобы он не мешал другим пассажирам.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выход из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выходе не торопятся и сразу смотрят по сторонам. Нельзя обходить автобус спереди или сзади, если обзор дороги закрыт, — это опасно.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необычной дорожной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в сложных условиях на улице.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возле школы и во дворе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автомобили могут неожиданно выезжать с парковки или разворачиваться. Нельзя играть у проезда и выбегать туда, где водитель может не успеть затормозить.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игры возле края дороги мешают вовремя заметить опасность. Лучше выбирать для игр безопасное место подальше от проезжей части и стоящих машин.
</a:t>
            </a:r>
            <a:endParaRPr lang="en-US" sz="144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 самокаты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 движутся быстро и часто почти бесшумно. Поэтому во дворе и рядом со школой нужно смотреть по сторонам и не выходить резко на путь движения.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прятаться между машинами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выходит из-за припаркованного автомобиля, водитель видит его слишком поздно. Нужно переходить двор только там, где хорошо просматривается вся дорога.
</a:t>
            </a:r>
            <a:endParaRPr lang="en-US" sz="12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риск несчастных случаев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транспорте важна не одна привычка, а их сочетание. Чем больше правил соблюдается одновременно, тем надёжнее защита.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дополняют друг друга. Самый устойчивый результат даёт не одно действие, а система привычек: видеть, быть заметным и не спешить.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 по теме безопасного поведения пешеходов и пассажиров.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привычки безопасного поведения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повторяется дома, в школе и по дороге, оно становится привычным. Человек начинает выполнять его автоматически.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правилом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узнаёт, почему нужно смотреть по сторонам, пристёгиваться и не отвлекаться. Понимание смысла помогает легче запомнить действие.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усталость, волнение или плохая погода не мешают соблюдать правила. Привычка помогает действовать спокойно и безопасно.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обычных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проявляется на переходе, в автобусе, во дворе и в машине. Правильное действие выбирается без долгих раздумий.
</a:t>
            </a:r>
            <a:endParaRPr lang="en-US" sz="14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правил помогают пешеходу и пассажиру снизить риск ошибок и травм.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из темы урока ОБЗР «Безопасное поведение пешеходов и пассажиров».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правил нужно помнить каждый день: остановиться, посмотреть, убедиться, не отвлекаться и быть пристёгнутым в транспорте.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ежедневных привычек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пешехода и пассажира зависит от простых ежедневных действий: смотреть по сторонам, не отвлекаться, быть заметным и соблюдать правила в транспорте и на дороге.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2026-05-20T20:50:32Z</dcterms:created>
  <dcterms:modified xsi:type="dcterms:W3CDTF">2026-05-20T20:50:32Z</dcterms:modified>
</cp:coreProperties>
</file>