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и Балканские страны: общий обзор 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региону, где Дунай соединяет страны, города и культуры.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лежит на стыке Европы и связывает моря, реки, горы, торговые пути и разные исторические судьбы стран.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объединяет континент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Дунайского бассейна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 Дуная входят Германия, Австрия, Словакия, Венгрия, Хорватия, Сербия, Румыния, Болгария, Молдова и Украина. Именно через них река проходит наиболее заметным и важным маршрутом.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ее притоки дают воду для населения, полей и промышленных предприятий. Поэтому состояние бассейна напрямую влияет на сельское хозяйство, снабжение городов и качество среды.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Водосбор затрагивает также Швейцарию, Чехию, Словению, Боснию и Герцеговину, Черногорию и Албанию. Эти страны связаны с системой притоков и общими природными процессами.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Дунайский бассейн помогает перевозить грузы по воде и соединяет внутренние районы Европы с морем. Это особенно важно для портов, речного судоходства и работы прибрежных городов.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Дуная делает страны региона взаимозависимыми: изменения в одной части реки отражаются на соседях. Это требует совместной защиты воды, берегов и природных территорий.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расположены в разных культурных зонах, но все они отражают богатое историческое наследие Балкан.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географические справочники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помогают увидеть, насколько Балканы разнообразны по языкам, истории и устройству государств.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страны и их столицы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 — главная речная ось региона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72751" y="408360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берегах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порты и сельские районы вдоль Дуная развивались благодаря реке. Она дает воду, транспортный путь, возможности для рыболовства и условия для хозяйственной деятельности.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672751" y="34006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дельта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Дуная в Румынии и Украине известна большим числом птиц, рыб и болот. Это одна из самых ценных природных территорий Европы и важный объект охраны природы.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2751" y="2717699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 Дуная находится в районе Черного моря. Это делает реку важным природным коридором, по которому товары, люди и ресурсы могут двигаться между сушей и морскими путями.
</a:t>
            </a:r>
            <a:endParaRPr lang="en-US" sz="1061" dirty="0"/>
          </a:p>
        </p:txBody>
      </p:sp>
      <p:sp>
        <p:nvSpPr>
          <p:cNvPr id="15" name="Text 5"/>
          <p:cNvSpPr txBox="1"/>
          <p:nvPr/>
        </p:nvSpPr>
        <p:spPr>
          <a:xfrm>
            <a:off x="672751" y="20347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через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своем пути Дунай пересекает Австрию, Словакию, Венгрию, Хорватию, Сербию, Румынию, Болгарию, Молдову и Украину. Поэтому река имеет важное значение сразу для нескольких государств.
</a:t>
            </a:r>
            <a:endParaRPr lang="en-US" sz="996" dirty="0"/>
          </a:p>
        </p:txBody>
      </p:sp>
      <p:sp>
        <p:nvSpPr>
          <p:cNvPr id="16" name="Text 6"/>
          <p:cNvSpPr txBox="1"/>
          <p:nvPr/>
        </p:nvSpPr>
        <p:spPr>
          <a:xfrm>
            <a:off x="672751" y="1369450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 — вторая по длине река Европы, около 2850 километров. Он начинается в Германии и проходит через множество стран, связывая внутренние районы континента с Черным морем.
</a:t>
            </a:r>
            <a:endParaRPr lang="en-US" sz="10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статистические и справочные источники, актуальные оценки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население, тем больше обычно крупных городов, рынков и транспортных узлов, которые поддерживают жизнь региона.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заметно выделяется по численности населения, а более малые страны чаще имеют компактную сеть городов и центров.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 Балкан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известны мощными горными системами, среди которых Динарские Альпы, Рила, Родопы и Стара-Планина. Они формируют труднопроходимые районы, влияют на климат и определяют расположение поселений.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реках и долинах сосредоточены города, сельское хозяйство и дороги. Такие территории удобны для жизни и торговли, поэтому именно вдоль них часто развивались исторические центры.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сохранились леса, национальные парки и охраняемые зоны. Они защищают почвы, удерживают влагу и служат домом для редких растений и животных.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парки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Карстовые формы рельефа создали пещеры, подземные реки и минеральные источники. Эти природные объекты интересны не только ученым, но и туристам, которые приезжают сюда круглый год.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 источники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реки от истока до Черного моря и основные этапы ее использования.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Дунай связывает страны региона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региона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 древности эти земли входили в сферу влияния Рима и греческого мира. Поэтому здесь сохранились руины, дороги, амфитеатры и города, где античность хорошо видна и сегодня.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Австро-Венгерская империя оставила след в архитектуре, планировке улиц и городской культуре. Именно поэтому в некоторых столицах легко увидеть европейские и восточные черты одновременно.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истории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Белград, София, Афины, Дубровник, Сараево и Стамбул особенно ярко показывают смешение эпох. В одном городе могут соседствовать древние руины, крепости, монастыри и современные кварталы.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и османское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 регион сильно повлияли Византия и Османская империя. Это заметно в храмах, крепостях, мечетях, городских кварталах и традициях, которые сохранились в разных странах.
</a:t>
            </a:r>
            <a:endParaRPr lang="en-US" sz="10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лингвистические и географические справочники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региона показывает, что рядом живут разные народы и письменные традиции.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соседствуют несколько языковых семей и две основные системы письма, что делает его особенно разнообразным и интересным для изучения.
</a:t>
            </a:r>
            <a:endParaRPr lang="en-US" sz="1026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письменности региона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работают предприятия металлургии, машиностроения и пищевой промышленности. Речные и морские пути снижают стоимость перевозок и помогают быстрее доставлять сырьё, готовую продукцию и топливо между государствами.
</a:t>
            </a:r>
            <a:endParaRPr lang="en-US" sz="685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плодородные равнины благоприятны для пшеницы, кукурузы, винограда, фруктов и овощей. В некоторых районах развиты виноделие и переработка сельхозпродукции, что поддерживает занятость в небольших городах и сёлах.
</a:t>
            </a:r>
            <a:endParaRPr lang="en-US" sz="685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использует как традиционные источники энергии, так и гидроэнергетику на реках. Дунайские порты играют роль узлов, где соединяются речные маршруты, склады, железные дороги и международная торговля.
</a:t>
            </a:r>
            <a:endParaRPr lang="en-US" sz="699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исторические города и природные парки привлекают туристов и создают спрос на гостиницы, кафе, транспорт и экскурсии. Для многих семей это важный источник дохода, особенно в летний сезон.
</a:t>
            </a:r>
            <a:endParaRPr lang="en-US" sz="75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общие сильные стороны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школьных географических справочников и туристических обзоров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особенно заметен в странах с побережьем и известными историческими городами. Он поддерживает не только отдых, но и малый бизнес, транспорт и сферу услуг.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морскими курортами и сильным культурным наследием; в континентальных странах туризм тоже важен, но более локален.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источник дохода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культурные центры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Белград: город у слияния рек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 вырос там, где Савa встречается с Дунаем, поэтому с древности был удобным местом для торговли и обороны. Сегодня это крупный центр науки, транспорта и культуры, где рядом стоят крепость, современные мосты и оживлённые набережные.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Бухарест и София: столицы с многими слоями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Бухаресте и Софии можно увидеть широкие площади, университеты, музеи и старые храмы рядом с деловыми кварталами. Эти города показывают, как столицы Балкан совмещают историческое наследие, государственную жизнь и повседневный городской ритм.
</a:t>
            </a:r>
            <a:endParaRPr lang="en-US" sz="83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Афины, Загреб и Будапешт: от прошлого к 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напоминают о древней цивилизации, Загреб — о центральноевропейской городской культуре, а Будапешт известен мостами и набережными Дуная. Все три города остаются важными центрами образования, искусства и общественной жизни своих стран.
</a:t>
            </a:r>
            <a:endParaRPr lang="en-US" sz="8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0839" y="1394038"/>
            <a:ext cx="404232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списке есть и природные, и историко-культурные объекты: это подчёркивает разнообразие и международную ценность региона.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ЮНЕСКО и национальные каталоги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показывают, как в регионе сочетаются природа, религия, древность и средневековая история.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культурные объекты региона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экологические проблемы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Дуная и его притоков особенно опасны бытовые и промышленные стоки. Если вода загрязняется, страдают рыбы, птицы и люди, которые используют реку для питья, рыбалки и отдыха.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становятся лето и засушливые периоды, а это влияет на сельское хозяйство, леса и водные ресурсы. В некоторых районах чаще происходят засухи, наводнения и сильные волны жары.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 горах и на побережьях уменьшаются из-за хозяйственной деятельности и пожаров в жаркие сезоны. Это разрушает места обитания животных и делает почвы менее устойчивыми к эрозии.
</a:t>
            </a:r>
            <a:endParaRPr lang="en-US" sz="911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районы получают доход, но слишком большое число посетителей перегружает дороги, пляжи и природные тропы. Из-за этого растёт количество мусора и усиливается давление на хрупкие экосистемы.
</a:t>
            </a:r>
            <a:endParaRPr lang="en-US" sz="911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дельты и 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дельте Дуная, национальным паркам и редким видам животных. Здесь важны очистка воды, контроль судоходства и аккуратное использование природных территорий людьми.
</a:t>
            </a:r>
            <a:endParaRPr lang="en-US" sz="9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эпох и их влияние на города, архитектуру и традиции Дунайских и Балканских стран.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культурное сближение региона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открытым религиоведческим и географическим справочникам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региона очень разнообразна, поэтому в городах часто можно увидеть храмы разных конфессий на одной улице. Это часть повседневной жизни и исторического наследия.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 не только разделяют, но и связывают страны общими традициями, праздниками и архитектурой.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культурные традиции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13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73492"/>
            <a:ext cx="185700" cy="165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12" y="3222195"/>
            <a:ext cx="185700" cy="1485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437" y="3212175"/>
            <a:ext cx="147525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Дунайские и Балканские страны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Дунай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связывает страны общим водным путём, который помогает судоходству, торговле и развитию прибрежных городов. Река объединяет не только берега, но и хозяйственные интересы соседних государств.
</a:t>
            </a:r>
            <a:endParaRPr lang="en-US" sz="1056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стран региона морские берега открывают путь к международной торговле и туризму. Порты на Адриатическом, Эгейском, Ионическом и Чёрном морях делают регион более связанным с другими частями Европы.
</a:t>
            </a:r>
            <a:endParaRPr lang="en-US" sz="1068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древности через эти земли проходили важные пути между Европой и Востоком. Поэтому здесь развивались рынки, крепости, мосты и города, удобные для обмена товарами и идеями.
</a:t>
            </a:r>
            <a:endParaRPr lang="en-US" sz="118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живут народы с разными языками, религиями и обычаями. Это делает его очень пёстрым, но именно разнообразие помогает лучше понять историю и культуру соседних стран.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дороги, железные дороги, речные порты и туристические маршруты помогают странам сотрудничать. Благодаря этому люди быстрее путешествуют, а товары легче проходят через границы.
</a:t>
            </a:r>
            <a:endParaRPr lang="en-US" sz="1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региона и его узнаваемые места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Будапешт, Мостар и Афины: города, которые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Будапешта, Старый мост в Мостаре и Афинский Акрополь показывают, как по-разному выглядит регион. Один образ связан с рекой и городской панорамой, другой — с восстановленной историей, третий — с древней цивилизацией на высоком холме.
</a:t>
            </a:r>
            <a:endParaRPr lang="en-US" sz="778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Рильский монастырь и крепости на 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Рильский монастырь напоминает о духовной культуре, а крепости на холмах — о защите городов и долгой истории войн и торговли. Такие места часто попадают в учебники и туристические альбомы, потому что они соединяют красоту и память.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Дуная: живая природа на границе воды и суши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Дуная — один из самых узнаваемых природных образов региона. Здесь река распадается на рукава, а вокруг простираются камыши, озёра и места, где гнездятся птицы. Этот ландшафт часто используют как символ богатой и уязвимой природы.
</a:t>
            </a:r>
            <a:endParaRPr lang="en-US" sz="8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соединяет Европу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и Балканские страны важны для Европы как пространство, где встречаются река, море, горы и история. Их сила — в разнообразии, а будущее зависит от сотрудничества, бережного отношения к природе и развития связей.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2026-06-02T14:12:26Z</dcterms:created>
  <dcterms:modified xsi:type="dcterms:W3CDTF">2026-06-02T14:12:26Z</dcterms:modified>
</cp:coreProperties>
</file>