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художники и «волшебники»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образы были частью ритуала, памяти и общения.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искусство до письменности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искусство до письменности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изображения появились раньше письма и книг. Люди рисовали, вырезали фигурки и украшали вещи, когда охота, природа, память и общие верования были частью одной картины мира.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искусство могло быть волшебством?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рисунок мог работать как знак, который объединял людей вокруг общего опыта. Он не просто показывал мир, а помогал объяснять его через обряд и веру.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изображения создавались в особых местах и при особых действиях. Повтор линий, свет факела и движение руки делали сам процесс важной частью события.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«волшебство» здесь удобно как образ, но не как точное объяснение. Для древних людей сила заключалась в самом изображении и в том, что с ним связывали.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мастер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помнить, что «первый художник» — это не только один талантливый человек. Часто это был участник группы, создававший изображение для всех, а не только для себя.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люди работали на стенах пещер, на костях, камне и маленьких фигурках. Их изображения могли сохранять память о событиях, животных и важных представлениях общины.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обрядами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труд был связан не только с умением рисовать. Он мог входить в обряд, передавать знания и помогать группе ощущать связь с предками, природой и духами.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мы называем первыми художниками?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ролей могло сочетать одно изображение: напоминать, объединять, объяснять и закреплять верования.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древнего изображения можно выделить в одном образе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функциях древнего искусства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как создавали наскальное искусство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к стене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пещер изображения появлялись не случайно. Часто художники выбирали труднодоступные участки, где свет был слабым, а само место требовало усилия и подготовки. Это усиливало значение рисунка и делало его частью особого опыта.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руки и пигмента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изображения встречаются не только в пещерах, но и на скалах, а также в укрытиях под навесами. Там можно увидеть рисунки охрой и углём, гравировки и отпечатки ладоней, оставленные как личный след.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подсказывают, что древние мастера умели приспосабливаться к месту. Где-то они процарапывали линию в камне, где-то наносили краску, а где-то оставляли отпечаток ладони как знак присутствия.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рисовали древние мастера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 стенах появлялись крупные звери — бизоны, олени, лошади и мамонты. Такие образы могли напоминать о добыче, о сезонных переходах и о важности животных для жизни группы.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фигур зверей встречаются линии, точки, кресты и другие знаки. Они не всегда понятны нам сегодня, но, вероятно, помогали передавать смысл, который знали люди внутри сообщества.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памятниках есть ладони — оставленные краской или процарапанные в камне. Это похоже на личное присутствие автора, который как бы говорил: «Я был здесь».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духи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человеческие фигуры выглядят особенно необычно: они могут быть схематичными, в движении или с чертами, напоминающими животных. Из-за этого исследователи связывают их с обрядами и представлениями о духах.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выбирали пещеры и глубину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выбирали место, где было темно, тихо и далеко от повседневной жизни. Такое пространство сразу отделяло изображение от обычных дел и придавало ему особый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человек или группа готовились к действию: зажигали свет, приносили краску или инструмент, повторяли знакомые движения. Сам процесс уже становился частью обряда.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обряда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изображение оставалось в глубине пещеры как знак пережитого события. Его могли видеть не все, а только участники или посвящённые.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как ритуальное действие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создание изображения могло становиться частью ритуала.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смысла — просьба, защита и память — помогают понять, почему древние изображения казались «магическими».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смысла связывали рисунок с силой действия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интерпретациям древнего искусства
</a:t>
            </a:r>
            <a:endParaRPr lang="en-US" sz="755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Шаману часто приписывали сразу несколько важных функций в жизни общины.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чаще всего сводили к лечению, ритуалу и связи с духами.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этнографии и археологии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шамана и символы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шамана и символы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 необычные украшения помогали выделить человека, который участвовал в обряде. Через образ животного или духа он как будто менял обычную роль на ритуальную.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Подвески, фигурки и знаки из кости или камня могли хранить память о важном событии. Такие вещи не только украшали, но и передавали смысл внутри группы.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гибридных существ и необычных поз часто связывают с ритуальным знанием. Исследователи осторожно предполагают, что так показывали особое состояние, недоступное в повседневной жизни.
</a:t>
            </a:r>
            <a:endParaRPr lang="en-US" sz="13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песни к общему обряду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звук, движение и образ соединялись в одном действии.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498" y="2514736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темы древних изображений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 стенах пещер могли быть связаны с важной добычей. Для людей, живших охотой, такие образы напоминали о том, на что они рассчитывали и что считали ценным.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фигурки часто связывают с идеями продолжения рода и благополучия. Исследователи осторожно рассматривают их как возможные символы достатка, защиты и будущей жизни общины.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сцены и знаки могли закреплять представления о мире. В этом смысле изображение работало не как украшение, а как важный знак удачи, памяти и надежды.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функции изображения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помогал запомнить, какие животные встречаются рядом, как они выглядят и чем отличаются. Это было особенно важно там, где знания передавались не через книги, а через наблюдение и повторение.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Подсказать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могли подсказывать, где искать воду, следы или безопасный путь. Так картинка становилась не только знаком, но и практической подсказкой для жизни группы.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поддерживал рассказы о прошлом и объяснял, почему мир устроен именно так. Через рисунки дети и взрослые усваивали общие истории, правила и опыт старших.
</a:t>
            </a:r>
            <a:endParaRPr lang="en-US" sz="13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искусство объединяло людей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вместе создавали изображение, они действовали как одна группа. Общая работа усиливала доверие и показывала, что важные знания принадлежат не одному человеку, а всем.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делал мифы и запреты наглядными и понятными. Через повторяемые образы община легче запоминала, что считается важным, опасным или священным.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«мы»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переживание обряда усиливало чувство единства. Даже простое присутствие рядом с другими людьми превращало рисунок в часть общей памяти и общей идентичности.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не угадывают смысл изображения сразу: они сравнивают следы, слой за слоем и по разным признакам.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делают выводы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Контекст, материалы и датировка помогают строить обоснованные версии, но смысл изображения часто остаётся вероятным, а не доказанным окончательно.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археологии и методов датирования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для чего создавалось изображение. Современный художник может говорить о себе, а древний мастер часто работал ради обряда, памяти или пользы для всей общины.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учитывать место и время создания. Картина в музее и рисунок в глубине пещеры живут в разных условиях и отвечают на разные человеческие вопросы.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нельзя переносить современные привычки на далёкое прошлое. Если сегодня мы ценим авторство и стиль, то в древности особенно важными могли быть знак, действие и коллективный смысл.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переносить из сегодня в прошлое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один образ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 обращён к зрителю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современный художник выбирает цвет, форму и материал, чтобы зритель прочитал его личную идею. Древний мастер тоже умел создавать сильный образ, но его работа нередко была связана с ритуалом и общим знанием.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становится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пещере человек оставлял след там, где почти нет бытовой жизни. Такой рисунок мог сопровождать обряд, рассказ или обращение к силам природы, поэтому его смысл был шире, чем просто красивое изображение.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искусство было частью жизни, а не просто украшением. Шаман, мастер и община связывали рисунок с памятью, верой и ритуалом, а археология помогает понять это осторожно и точно.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2026-07-26T04:59:02Z</dcterms:created>
  <dcterms:modified xsi:type="dcterms:W3CDTF">2026-07-26T04:59:02Z</dcterms:modified>
</cp:coreProperties>
</file>