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Познавательные процессы и интеллект: ключевые направления и значимость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Познание и интеллект формируют основу успеха в учёбе и жизни подростков.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изучения познания: от древних философов к современной науке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Философы Платон и Аристотель заложили основы познания, дальнейшее развитие продолжили Вундт, Бине и Выготский, объединяя психологию, биологию и социокультурные аспекты.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Внимание: разнообразие типов и основы функционирования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Произвольное внимание — усилие сосредоточиться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осознанное направленное внимание, например, когда ученик целенаправленно слушает объяснения учителя, игнорируя отвлекающие шумы. Требует сознательных усилий и контроля.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Непроизвольное внимание — реакция на внешний стимул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Возникает автоматически, например, при громком звуке или ярком свете, мгновенно переключая фокус внимания без сознательных усилий.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Биологическая основа внимания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Ключевую роль играют кора больших полушарий и ретикулярная формация мозга, поддерживая фильтрацию информации и поддержание концентрации на важных объектах.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966" y="2896660"/>
            <a:ext cx="2811000" cy="16388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66478" y="2896660"/>
            <a:ext cx="2811000" cy="163883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965" y="2896660"/>
            <a:ext cx="2811000" cy="163883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Восприятие: роль органов чувств и особенности восприятия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668713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сенсорных систем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Зрение, слух, осязание, вкус и обоняние взаимодействуют с нервной системой, позволяя распознавать и интерпретировать окружающий мир.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166474" y="1668700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сенсорных зон коры головного мозга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области обрабатывают поступающие сигналы, обеспечивая осознанное восприятие и адаптивную реакцию на стимулы.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52962" y="1668700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Иллюзия Мюллера-Лайера — пример искажения восприятия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линии одинаковой длины кажутся разными из-за визуального контекста, что демонстрирует активную работу мозга при интерпретации информации.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Память: виды и биологическая база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Кратковременная память — хранение на мгновение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Ограничена по объёму и времени (до 20 секунд), позволяет удерживать небольшое количество информации, например номер телефона перед набором.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Долговременная память — сохранение на длительный срок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Хранит знания и опыт на месяцы и годы, что важно для обучения и формирования жизненных навыков.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гиппокампа и коры мозга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Гиппокамп участвует в формировании новых воспоминаний, а кора — в их хранении и воспроизведении, обеспечивая целостность памяти.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966" y="2896660"/>
            <a:ext cx="2811000" cy="16388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66478" y="2896660"/>
            <a:ext cx="2811000" cy="163883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965" y="2896660"/>
            <a:ext cx="2811000" cy="163883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Мышление: виды и способы обработки знаний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668713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Образное мышление — работа с визуальными и слуховыми образами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Позволяет строить мысленные картины и звуковые представления, помогает в творчестве и понимании сложных понятий.
</a:t>
            </a:r>
            <a:endParaRPr lang="en-US" sz="1074" dirty="0"/>
          </a:p>
        </p:txBody>
      </p:sp>
      <p:sp>
        <p:nvSpPr>
          <p:cNvPr id="11" name="Text 3"/>
          <p:cNvSpPr txBox="1"/>
          <p:nvPr/>
        </p:nvSpPr>
        <p:spPr>
          <a:xfrm>
            <a:off x="3166474" y="1668700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Логическое мышление — абстрактные рассуждения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 анализ, синтез и классификацию для решения задач и формулировки выводов, характерно для школьных занятий.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52962" y="1668700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Разновидности мышления: аналитическое, творческое, критическое
</a:t>
            </a:r>
            <a:pPr algn="l" indent="0" marL="0">
              <a:lnSpc>
                <a:spcPct val="115000"/>
              </a:lnSpc>
              <a:buNone/>
            </a:pPr>
            <a:r>
              <a:rPr lang="en-US" sz="6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— поиск решений; творческое — генерация новых идей; критическое — оценка и проверка информации для обоснованных выводов.
</a:t>
            </a:r>
            <a:endParaRPr lang="en-US" sz="104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Воображение: создание новых идей и образов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Воссоздающее воображение — воспроизведение знакомого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представить ранее увиденные или услышанные образы, например, вспоминая текст рассказа или картину.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Творческое воображение — генерация оригинальных концепций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Позволяет придумывать уникальные идеи, как в сочинении рассказа или разработке дизайн-проекта.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воображением и креативностью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Воображение стимулирует создание необычных решений и сценариев, способствуя развитию творческого мышления.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966" y="2896660"/>
            <a:ext cx="2811000" cy="16388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66478" y="2896660"/>
            <a:ext cx="2811000" cy="163883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965" y="2896660"/>
            <a:ext cx="2811000" cy="163883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Речь: основные функции и особенности в общении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668713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информацией и передачa знаний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служит средством передачи мыслей, аргументации и обсуждения, что важно для обучения и взаимодействия.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166474" y="1668700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устной и письменной речи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 обеспечивает мгновенную коммуникацию, а письменная — закрепление и систематизацию знаний.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52962" y="1668700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Невербальные компоненты в речи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 мимика делают общение насыщенным и позволяют лучше понять эмоции и намерения собеседника.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Интеллект: структура и ключевые компоненты у подростков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Интеллект представляет собой сложный комплекс умственных способностей, включающий логику, анализ информации, адаптивное поведение и творческое мышление.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Пространственный интеллект помогает представлять объекты в пространстве и использовать визуальные навыки при решении задач.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Логический интеллект отвечает за умение рассуждать, решать проблемы и строить аргументы, что важно в учёбе и жизни.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Вербальный и эмоциональный интеллект включают навыки общения, понимание речи и управление своими эмоциями.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теории интеллекта: ключевые подходы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множественного интеллекта Гарднера выделяет разные типы интеллекта, включая музыкальный, межличностный и кинестетический, расширяя традиционные представления.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Эмоциональный интеллект по Гоулману подчёркивает важность управления эмоциями и понимания чувств других для успешного взаимодействия.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Реймонда Кеттелла разделяет интеллект на гибкий, отвечающий за рассуждение и адаптацию, и кристаллизованный, основанный на накопленных знаниях.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225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Интеллект развивается благодаря совместной работе внимания, памяти, мышления, воображения и речи, которые взаимно поддерживают и усиливают друг друга в процессе познания.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349763" y="1996899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развития каждого познавательного процесса способствует более быстрому усвоению новых знаний и эффективному решению сложных задач в учёбе и жизни.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4300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Слаженное взаимодействие этих компонентов позволяет адаптироваться к изменяющимся условиям, анализировать информацию и формулировать нестандартные идеи для новых решений.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познавательных процессов и интеллекта
</a:t>
            </a:r>
            <a:endParaRPr lang="en-US" sz="2223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познавательных процессов в учебной деятельности (по проценту вовлечения)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процессы — мышление и память — обеспечивают понимание и закрепление материала, что значительно повышает качество усвоения знаний.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демонстрируют ключевую роль активного мышления и эффективной памяти для успешного выполнения школьных заданий.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школьников, 2022 год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000" y="16444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критически важно для концентрации на объяснениях учителя и выполнении заданий без отвлечений, обеспечивая качественное восприятие информации.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познавательных процессов в процессе обучения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3"/>
          <p:cNvSpPr txBox="1"/>
          <p:nvPr/>
        </p:nvSpPr>
        <p:spPr>
          <a:xfrm>
            <a:off x="261000" y="271055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отвечает за запоминание и структурирование новых знаний, что позволяет применять их в практических и учебных ситуациях.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1000" y="37767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Мышление обеспечивает осмысление и анализ изученного материала, помогает находить оптимальные решения и творчески подходить к задачам.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518933"/>
            <a:ext cx="5253300" cy="14832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Деятельности для развития каждого познавательного процесса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виды деятельности активируют и укрепляют соответствующие познавательные функции, способствуя всестороннему развитию учащихся.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Комплексное использование разнообразных заданий стимулирует развитие всех основных когнитивных навыков.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методики ФИОП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цифровых технологий на когнитивные способности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чрезмерное время онлайн и частая многозадачность снижают концентрацию внимания и могут затруднять глубокое усвоение учебного материала.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смартфонов и компьютеров улучшает визуальную память и навыки ориентирования, расширяя восприятие информации в цифровом пространстве.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000" y="1629368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чтение художественной и научно-популярной литературы развивает воображение и расширяет кругозор, укрепляя познавательные навыки.
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тренировки когнитивных функций и интеллекта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49392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головоломок и логических задач стимулирует аналитическое мышление и улучшает память, тренируя способности к анализу и синтезу информации.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61000" y="335848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иностранных языков повышает гибкость мышления, улучшает внимание и способствует развитию вербального интеллекта.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58450" y="4223045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интеллектуальных играх формирует умение быстро принимать решения и работать в команде, развивая критическое и творческое мышление.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Выдающиеся примеры развитого интеллекта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Альберт Эйнштейн — символ логико-математического гения
</a:t>
            </a:r>
            <a:pPr algn="l" indent="0" marL="0">
              <a:lnSpc>
                <a:spcPct val="115000"/>
              </a:lnSpc>
              <a:buNone/>
            </a:pPr>
            <a:r>
              <a:rPr lang="en-US" sz="6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Эйнштейн сочетал глубокое понимание физических законов с оригинальными идеями, что позволило ему сделать революционные открытия в науке. Его аналитическое мышление вдохновляет ученых до сих пор.
</a:t>
            </a:r>
            <a:endParaRPr lang="en-US" sz="984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Леонардо да Винчи — мастер интеграции науки и искусства
</a:t>
            </a:r>
            <a:pPr algn="l" indent="0" marL="0">
              <a:lnSpc>
                <a:spcPct val="115000"/>
              </a:lnSpc>
              <a:buNone/>
            </a:pPr>
            <a:r>
              <a:rPr lang="en-US" sz="6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Леонардо проявлял удивительную креативность, объединяя наблюдательность и воображение для создания инновационных проектов в различных областях, включая живопись, инженерию и анатомию.
</a:t>
            </a:r>
            <a:endParaRPr lang="en-US" sz="1045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Софья Ковалевская — выдающаяся женщина-математик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проявляла высокую аналитическую способность и упорство, преодолевая преграды своего времени. Ее работы внесли значительный вклад в развитие математики и науки в целом.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среды и поддержки на интеллектуальное развитие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Мотивирующее окружение способствует формированию интересов и укреплению познавательных навыков через обмен знаниями и совместную деятельность.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выявление личных интересов и поддержка самостоятельных образовательных проектов усиливают любознательность и формируют устойчивую мотивацию к учёбе.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подростков в олимпиадах, секциях и творческих кружках развивает умение решать сложные задачи и стимулирует стремление к новым знаниям.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когнитивного процесса формирования знаний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обработки информации в познании
</a:t>
            </a:r>
            <a:endParaRPr lang="en-US" sz="112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ключевая роль познавательных процессов и интеллекта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всех познавательных процессов и интеллекта является основой успешного обучения и личностного роста подростков, требующей системной поддержки семьи, школы и осознанного использования технологий.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2026-05-09T03:26:53Z</dcterms:created>
  <dcterms:modified xsi:type="dcterms:W3CDTF">2026-05-09T03:26:53Z</dcterms:modified>
</cp:coreProperties>
</file>