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российской культуры: эпоха культурного подъёма и художественных экспериментов
</a:t>
            </a:r>
            <a:endParaRPr lang="en-US" sz="2109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от 1890-х до начала 1920-х — модернизм, споры и рождение новых форм искусства.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Россия на рубеже XIX–XX веков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промышленный рост и урбанизация изменили повседневность: расширялись железные дороги и печать, ускоряя культурный обмен. После революции 1905 года росла социальная напряжённость, усилившаяся в годы Первой мировой. В больших городах — Петербурге, Москве, Киеве, Одессе — кипела культурная жизнь и полемика о будущем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хронологические рамки Серебряного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когда складываются модернистские поиски. Художники и писатели всё чаще сомневаются в старых формулах и пробуют новые языки искусства.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направлений в литературе и живописи: усиливается разнообразие школ, растёт роль журналов и объединений. Культура становится пространством смелых идей.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Предвоенные 1910-е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Укрепляются авангардные эксперименты. Искусство всё активнее нарушает привычные правила ради нового восприятия человека и мира.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послереволюционные годы (после 1917)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культурное пространство постепенно распадается, но художественные открытия продолжают воздействовать на культуру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мир намёков, образов и скрытых смыслов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знак духовного кризиса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символизме реальность не исчерпывается тем, что видно. Город становится образом: в тумане улиц и шуме площадей проступает внутренняя тревога эпохи. Смысл читается между строк, а настроение важнее буквального сюжета.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и тайные соответствия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стремились, чтобы стих звучал как музыка: ритм и интонация создавали «внутренний» смысл. Отсюда — тонкие намёки, повторяющиеся мотивы, чувство многослойности. Читатель как будто расшифровывает скрытый код.
</a:t>
            </a:r>
            <a:endParaRPr lang="en-US" sz="865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Многозначный образ вместо прямого объяснения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истина, по мнению символистов, скрыта за внешним образом. Поэтому произведение часто не говорит напрямую, а предлагает путь догадки. Такая манера делает текст похожим на загадку, где каждое слово работает на атмосферу.
</a:t>
            </a:r>
            <a:endParaRPr lang="en-US" sz="8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 слова и внимание к предметному миру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акмеистов важны человеческая личность и внутренняя сдержанность. Их поэзия уделяет особое внимание форме слова, культуре письма, а также темам истории и памяти.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закрепил представление о слове как точном и ответственном инструменте. Благодаря этому меняется и читательский взгляд: эмоция связывается с конкретикой, а не с туманным намёком.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появился как реакция на туманность символизма: поэты стремились к точности выражения и понятной композиции. На первый план выходит конкретный образ и осязаемая деталь.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разрыв с традицией и культ нового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провозгласил отказ от старых литературных норм и попытку создать художественный язык нового времени. В центре — идея разрыва с привычным каноном и вызов ожиданиям читателя.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и заумь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активно использовали неологизмы и «заумь», экспериментируя со звучанием и смыслом слов. Результат — речь, которая работает и как текст, и как художественный эффект.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ритм и графические опыты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эксперимент затрагивал не только содержание, но и форму: стих получал новый ритм, а оформление страницы становилось частью произведения. Слова «движутся» и подталкивают восприятие.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техника и скорость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футуристических текстах часто звучат темы города, техники, скорости и энергии современности. Такой круг образов помогает передать ощущение ускоряющейся жизни и напряжённого настоящего.
</a:t>
            </a:r>
            <a:endParaRPr lang="en-US" sz="13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направления Серебряного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не сменяли друг друга по очереди: они сосуществовали, спорили и влияли на полемику в журналах. Поэтому их «значимость» проявлялась по-разному в разные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Выраженная роль символизма показывает раннее влияние модернистской линии. Одновременно акмеизм и футуризм поддерживают поэтическую динамику 1910-х, а реализм сохраняет интерес к социальной и психологической точности.
</a:t>
            </a:r>
            <a:endParaRPr lang="en-US" sz="119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схема для сопоставления; точные количественные показатели числа авторов и «известности» в источниках могут различаться.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6736" y="1595710"/>
            <a:ext cx="237315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и их вклад в культуру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авторов с направлением и показывает, какой именно вклад они внесли в художественную культуру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концентрируются вокруг разных «опор»: символизм строит многослойный образ, акмеизм — психологическую ясность, футуризм — ритм и вызов, критика и организация — укрепляют целое движение.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общеизвестных сведений о ключевых фигурах Серебряного века; конкретные формулировки могут отличаться в разных изданиях.
</a:t>
            </a:r>
            <a:endParaRPr lang="en-US" sz="10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Серебряного века: от «Мира искусства» к авангарду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 искусства» и мечта о культуре как спектакле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«Мир искусства» развивало интерес к стилю, театральности и культуре прошлого. Эти художники охотно играли с историческими мотивами и превращали живопись в особую эстетическую форму взгляда.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«Голубая роза», «Бубновый валет» и поворот к смелому цвету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«Голубая роза» тяготела к мечтательным, декоративным образам, а «Бубновый валет» усилил внимание к яркому цвету и пластической выразительности. На этом фоне постепенно крепнут новые принципы композиции и формы, включая кубофутуризм.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балет: международное признание русской школы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культура Серебряного века связывается с Игорем Стравинским, Сергеем Рахманиновым и Александром Скрябином. В ней соединяются позднеромантическая традиция, поиск новых гармоний и стремление к иным выразительным средствам.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сыграли «Русские сезоны» Сергея Дягилева в Париже: русский балет стал явлением мировой культуры. Эта сцена соединяла музыку, хореографию и визуальное решение в едином художественном впечатлении.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Балеты «Жар-птица», «Петрушка» и «Весна священная» показали, как сценография, движение и музыка усиливают друг друга. Получается цельный образ, где ритм танца поддерживает драматургию.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международное внимание укреплялась репутация русской музыкально-хореографической школы. Серебряный век дал ей импульс к смелым решениям и сделала возможным разговор о новом искусстве на мировом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новое искусство Серебряного века
</a:t>
            </a:r>
            <a:endParaRPr lang="en-US" sz="2361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недовольство → поиск новых смыслов и языков → институционализация через кружки, журналы и манифесты → объединения и публичные споры → эксперименты во множестве видов искусства.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Серебряного века и переворот в сценическом искусстве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Художественный театр стал центром обновления сцены: постановки Станиславского и Немировича-Данченко меняли понимание актёрской игры, делая ставку на психологическую достоверность и точную работу ансамбля.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Чехова и Горького задавала новые принципы сценического действия: конфликт чаще строился не на лозунгах, а на внутреннем напряжении и динамике отношений, которые зритель «распознаёт» по деталям.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Мейерхольда расширили возможности условного театра: символический жест, пластическая выразительность и смелая режиссура позволили сцене стать пространством не только иллюзии, но и идеи.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 и духовные искания эпохи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Религиозно-нравственный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ренессанс усилил интерес к религиозно-нравственным вопросам и помогал осмыслить, как творчество влияет на личность, общество и будущую цивилизацию в условиях перемен.
</a:t>
            </a:r>
            <a:endParaRPr lang="en-US" sz="1341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размышлений находились свобода человека и границы ответственности: как совместить внутренний выбор с требованиями мира, когда привычные смыслы уже перестают работать.
</a:t>
            </a:r>
            <a:endParaRPr lang="en-US" sz="1384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смысл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связывали искусство с поиском смысла истории: творчество рассматривалось как способ понимать кризис времени и формировать новый взгляд на значение человеческой судьбы.
</a:t>
            </a:r>
            <a:endParaRPr lang="en-US" sz="1351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кризис и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Обсуждалась возможность религиозного обновления после разломов эпохи: духовный кризис понимали не как конец, а как напряжённый этап самоопределения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салоны и культурные центры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 художественная жизнь концентрировалась в журналах «Весы», «Аполлон», «Золотое руно», а также в издательствах, салонах и кафе. В этих местах писатели, художники и критики встречались, спорили и представляли новые тексты и идеи.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 Москва были главными узлами, но культурные связи тянулись к Киеву и другим городам империи. Для наглядности уместны визуальные материалы: обложки, интерьер салона или типографские страницы начала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 связи Серебряного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отражён характер обмена: столицы задавали темп и площадки, периферийные города удерживали разнообразие, а Париж усиливал международную видимость русских проектов.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суммарная «плотность» в Санкт-Петербурге и Москве показывает, где чаще рождались журнальные дебаты и театральные новшества; внешние связи через Париж помогали закреплять модернизм.
</a:t>
            </a:r>
            <a:endParaRPr lang="en-US" sz="122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культурным связям Серебряного века (качественные сведения), без привязки к единой статистике.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4724" y="1599680"/>
            <a:ext cx="2167886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направлений по главным принципам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направления Серебряного века по отношению к традиции, ключевому приёму и основной теме, чтобы увидеть различия в том, как художники и поэты понимали задачу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расходятся прежде всего в вопросе меры «разрыва» с прошлым: от точной преемственности (акмеизм) до программного отрицания канона (футуризм), при этом каждое предлагает свой способ «достроить» смысл.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идей и характерных художественных признаков направлений (обобщение по учебным и справочным описаниям).
</a:t>
            </a:r>
            <a:endParaRPr lang="en-US" sz="10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революция и перелом культурной среды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изменила культурную инфраструктуру: менялись институты, круг читателей и условия художественной работы, поэтому прежние формы сотрудничества и издания становились трудноосуществимыми.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творческих людей эмигрировала, часть включилась в новые исторические реалии, а часть оказалась в состоянии внутреннего разрыва между прежними эстетическими привычками и наступившей действительностью.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журналы и объединения либо прекращали деятельность, либо перестраивали её характер. Публичные дискуссии о направлениях приобретали иной тон и нередко теряли прежнюю устойчивость.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не закончился мгновенно: к началу 1920-х годов единая культурная среда уже распалась, а многие маршруты обновления искусства пришлось продолжать в новых условиях.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Серебряного века в культуре XX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Серебряного века повлияли на литературу, театр, живопись, музыку, дизайн и кино XX века. Новые решения ритма, композиции и образности стали отправной точкой для дальнейших экспериментов.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сценографии и драматургического мышления, а также обновлённые формы художественного языка помогли театру и изобразительному искусству перестать быть «копией» и начать работу с идеей и эмоцией.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художники эпохи закрепились в учебных программах как важная часть канона. Их тексты и картины продолжают рассматривать как пример того, как культура отвечает на исторический кризис поиском 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как эпоха высокого культурного напряжения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синхронность процессов: когда росли споры в литературе и ускорялись художественные новации, усиливался и социальный фон нестабильности.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Максимумы приходятся на 1900–1910-е годы: сочетание художественного эксперимента, философской рефлексии, социального кризиса и публичной культурности усиливало общий эффект «ускорения».
</a:t>
            </a:r>
            <a:endParaRPr lang="en-US" sz="122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визуализация по мотивам описаний культурной динамики Серебряного века; точных единых статистических данных по четырём осям нет.
</a:t>
            </a:r>
            <a:endParaRPr lang="en-US" sz="9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Серебряного века для российской и мировой культуры
</a:t>
            </a:r>
            <a:endParaRPr lang="en-US" sz="2552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стал эпохой художественного обновления, где искусство искало новый язык и постоянно спорило с традицией. Духовная напряжённость и связь творчества с историческими переменами закрепили его влияние на XX век и формирование мирового культурного канона.
</a:t>
            </a:r>
            <a:endParaRPr lang="en-US" sz="109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2026-05-11T14:45:44Z</dcterms:created>
  <dcterms:modified xsi:type="dcterms:W3CDTF">2026-05-11T14:45:44Z</dcterms:modified>
</cp:coreProperties>
</file>