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«Мудрая девушка»: киргизская сказка о смекалке, доброте и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тихая героиня побеждает умом и добрым сердцем.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Киргизская сказка: мудрость, испытания,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Киргизские сказки рождались в устной традиции, переходили от рассказчика к рассказчику и хранили народную мудрость. В истории «Мудрая девушка» простые слова, ясный сюжет и справедливый финал помогают легко понять её смысл.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мудрая девушка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сила, а ум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выделяется богатством или силой, зато умеет быстро замечать главное. Её успех строится на наблюдательности, точных словах и спокойствии в трудный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спорит напрасно и не старается казаться важнее других. Даже в непростой ситуации девушка сначала думает, а потом отвечает, поэтому не совершает лишних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Внимательные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девушка слышит собеседников и замечает детали, которые другие пропускают. Именно это помогает ей понять, где скрыта ошибка, и найти верное решение.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детям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особенно понятен младшим школьникам: он показывает, что трудности можно решать без грубости. Иногда самый скромный герой оказывается самым находчивым.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сказке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Справедливость, доброта и ум в сказке идут рядом. Они помогают героям действовать честно, не терять достоинства и находить правильный выход без ссор и крика.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Жадность, упрямство и глупость мешают персонажам думать здраво. Из-за этого они сами попадают в неловкие и смешные ситуации, выдавая себя поступками.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становится видна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намерения в сказке не прячутся надолго. Как только герой действует нечестно, его ошибка быстро становится заметной для всех, и обман теряет силу.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честный и спокойный человек способен выиграть без угроз. Правда в сказке оказывается сильнее хитрости, потому что она опирается на ум и добрые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идёт от испытания к справедливому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киргизской народной сказке «Мудрая девушка»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Испытания, которые проходят герои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героям приходится столкнуться с трудной задачей. Она проверяет не силу рук, а умение слушать, сравнивать и понимать, что происходит на самом деле.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спешить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не бросается отвечать сразу. Она сначала наблюдает и размышляет, потому что поспешный ответ может только запутать ситуацию и помочь обману.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удача связана с тем, что она подбирает правильные слова и нужный момент. В сказке это важнее громких обещаний и показной уверенности.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сильнее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 истории устроены так, чтобы проверить сообразительность. Побеждает не тот, кто громче говорит, а тот, кто лучше понимает смысл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героиня побеждает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внимательно смотрит и слышит всё вокруг. Она улавливает мелочи, которые другим кажутся неважными, и именно поэтому быстро понимает, где спрятана ошибка.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детали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ситуация становится трудной, девушка не теряется. Спокойствие помогает ей выбрать верный путь и не поддаться чужой спешке или давлению.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Думает спокойно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слова короткие, ясные и очень точные. Благодаря этому она не спорит лишнего, а сразу показывает, кто прав, и помогает восстановить справедливость.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точно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черты сказки
</a:t>
            </a:r>
            <a:endParaRPr lang="en-US" sz="1878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сказке идут ясно и последовательно, без лишних сложностей. Поэтому историю легко слушать, пересказывать и запоминать даже младшим школьникам.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показаны очень отчётливо: сразу видно, кто действует честно, а кто ошибается. Такое деление помогает быстро понять народный взгляд на добро и зло.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знакомые для фольклора повторяющиеся испытания. Они придают рассказу ритм и делают сюжет похожим на устный народный пересказ.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подтверждает народную веру в то, что правда не пропадает. В конце побеждает не самый сильный, а тот, кто думает разумно и поступает честно.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против обмана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стоит спокойная девушка, а рядом — тот, кто пытается запутать и перехитрить. Это противопоставление сразу делает смысл понятным: ум и честность оказываются сильнее хитрости.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против терпения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герои торопятся и ошибаются, а девушка сначала внимательно смотрит и только потом говорит. Из-за этого читателю легко увидеть, как терпение помогает найти верный выход.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против жадности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Тёплые, добрые поступки в сказке противопоставлены жадности и упрямству. Поэтому история звучит поучительно: плохие качества сами ведут героя к неловкой и смешной ошибке.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противопоставления в сказке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героини часто меняет ход событий и помогает раскрыть правду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одна короткая реплика может перевернуть ситуацию: умные слова героини сразу показывают, кто понимает дело, а кто только старается казаться важным.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диалогов в сказке «Мудрая девушка»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сказку, нужно внимательно следить за словами, поступками и итогом событий.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М. Богдановой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русским читателям легко читать сказку: фразы звучат просто, ясно и без лишней сложности, поэтому даже младшим школьникам удобно следить за событиями.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сохраняется напевность устного рассказа. Благодаря этому сказка читается живо, будто её не просто напечатали, а рассказали вслух у домашнего огня.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передаёт спокойный, добрый тон истории. Он не делает её сухой и книжной, а сохраняет мягкое волшебное звучание, которое нравится детям.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пересказание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удобно слушать, запоминать и пересказывать. Сказка остаётся близкой народной традиции и при этом становится понятной современному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судить по виду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тихий и скромный человек может оказаться самым умным. Не стоит смеяться над тем, кто говорит негромко и не любит хвастаться.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побеждает потому, что не спешит с ответом. История учит внимательно слушать, замечать детали и выбирать решение не наугад, а с умом.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в сказке оказывается сильнее грубости и злости. Честность и спокойствие помогают героине выйти из трудной ситуации без ссор и крика.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в себя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и незаметный герой может найти верный выход. Сказка подсказывает: если думать смело и спокойно, трудная задача станет решаемой.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27570"/>
            <a:ext cx="317700" cy="25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признаки в произведении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задание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народных сказках, герои сталкиваются с испытанием, которое нельзя пройти просто силой. Нужно наблюдать, думать и искать точный ответ.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мудрости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выигрывает не самый сильный, а самый сообразительный. Такая развязка показывает, что ум в сказке ценится особенно высоко.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героя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проверяет не богатство и не громкие слова, а умение вести себя правильно. Настоящая ценность героя раскрывается в трудный момент.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финал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становится на свои места, и обман уже не может спрятаться. Это любимый сказочный закон: правда обязательно торжествует.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размеренно, будто неторопливый разговор. Читатель сразу попадает в мир, где всё кажется обычным, но за тихими словами уже прячется важное испытание.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промахи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жадные или самоуверенные персонажи ошибаются, история становится чуть смешной. Их нелепые действия вызывают улыбку, потому что они сами путаются в собственных хитростях.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финал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настроение меняется: становится светло и спокойно, потому что справедливость побеждает. После такого финала хочется улыбнуться и ещё раз вспомнить умную героиню.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сказка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используются понятные слова и короткие фразы, поэтому текст легко слушать даже младшим школьникам. Каждая реплика звучит ясно и не перегружает память.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выражения делают рассказ похожим на живую устную историю. Благодаря ритму события запоминаются лучше, а сам текст звучит особенно сказочно.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отвечает спокойно и метко, без лишних слов. Такие реплики помогают быстро понять, кто действительно мудр, а кто только хочет казаться умным.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речь рисует картину прямо в воображении: можно легко представить героев, их поступки и смешные ошибки. Поэтому история кажется живой и близкой.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героиня решает трудную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наблюдательность и спокойствие помогают найти верное решение.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важна сегодня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Современный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легко понятна детям, потому что говорит о дружбе, честности и справедливости — о том, что важно и в школе, и дома.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Полезный вывод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поддерживает уверенность: если быть терпеливым, внимательным и честным, можно найти выход даже из очень трудной ситуации.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Узнаваемые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сталкиваются с обидой, обманом и ожиданием ответа. Такие ситуации знакомы ребёнку, поэтому история кажется близкой и понятной.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и смекалка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напоминают о героине, которая не теряется и не спорит зря. Она внимательно слушает, быстро замечает важное и находит ответ, который помогает всем увидеть правду.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терпение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качеств сказка была бы совсем другой. Девушка не сердится и не спешит, поэтому может спокойно дождаться нужного момента и поступить правильно.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находчивость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приводят историю к счастливому финалу. В сказке видно, что находчивый человек умеет не только придумать выход, но и защитить правду.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сказки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сильнее хитрости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«Мудрая девушка» учит верить в разум, доброту и спокойствие. Когда герой думает честно и смело, жадность и глупость обязательно проигрывают.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2026-05-27T14:55:56Z</dcterms:created>
  <dcterms:modified xsi:type="dcterms:W3CDTF">2026-05-27T14:55:56Z</dcterms:modified>
</cp:coreProperties>
</file>