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мутагенез: всеобъемлющий обзор и ключевые направления
</a:t>
            </a:r>
            <a:endParaRPr lang="en-US" sz="1837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Преднамеренное изменение генома с помощью мутагенов в науке и практике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история и значение мутагенеза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— процесс, вызывающий изменения в ДНК. С древних времен замечены мутации в природе. В XX веке разработаны методы искусственного мутагенеза для селекции и биомедицины, что важно в современной биотехнологии и безопасности.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способствуют исследованию механизмов наследования и биологических функций, а также практическому улучшению сельскохозяйственных и лабораторных видов.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химические мутагены, такие как этилметансулфонат, физические — радиация и ультрафиолет, а также биологические агенты — вирусы и транспозоны.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предполагает контролируемое получение изменений генома под воздействием внешних факторов с целью изучения генов и создания новых 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методы искусственного мутагенеза
</a:t>
            </a:r>
            <a:endParaRPr lang="en-US" sz="24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искусственного мутагенеза
</a:t>
            </a:r>
            <a:endParaRPr lang="en-US" sz="189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 выбора объекта до применения результатов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мутагены: примеры воздействия и область применения
</a:t>
            </a:r>
            <a:endParaRPr lang="en-US" sz="1698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мутагены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физическим мутагенам относятся ионизирующее излучение, ультрафиолетовое излучение и температурные воздействия, вызывающие изменения в молекулах ДНК.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применяются для индукции мутаций у сельскохозяйственных культур и животных, а также для создания устойчивых штаммов микроорганизмов в лабораторных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мутагены: механизмы и эффект
</a:t>
            </a:r>
            <a:endParaRPr lang="en-US" sz="250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Этилметансулфонат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Этилметансулфонат широко используют для вызова мутаций у растений и плодов дрозофилы. Его действие основано на алкилировании азотистых оснований ДНК, что приводит к изменению генетической информации.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Нитрозосоединения в мутагенезе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Нитрозометиламин — химикат, вызывающий точечные мутации. Его эффективность позволяет создавать мутантные формы для изучения генетических процессов и селекции новых сортов.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азотистой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Азотистая кислота вызывает дезаминирование цитозина и применяется для получения мутантных бактерий. Такой подход важен для исследований генетических функций и развития биотехнологий.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мутагены и их прикладная значимость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как генетические агенты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внедряют свой генетический материал в клетки, вызывая мутации. Это широко используется для создания новых микробных штаммов в научных и промышленных целях.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транспозонов в перестройках ДНК
</a:t>
            </a:r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генетические элементы — транспозоны, вызывают существенные изменения в структуре генома, что помогает изучать функции генов и создавать новые линии растений.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Мутагенные токсины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продуцируют токсины, провоцирующие мутации. Эти биологические мутагены применяются в генетических исследованиях и биотехнологическом производстве.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Доза и время воздействия мутагена критически влияют на количество и тип мутаций, позволяя корректировать результаты экспериментов.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и физиологическое состояние объекта определяют его чувствительность к мутагенам и устойчивость к повреждениям.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клеточного цикла в момент обработки влияет на вероятность успешного внедрения мутаций и их закрепление в геноме.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систем репарации ДНК регулирует восстановление повреждённых участков, тем самым влияя на общий уровень мутаций.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результативность мутагенеза
</a:t>
            </a:r>
            <a:endParaRPr lang="en-US" sz="19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данные по дрожжам и арабидопсису (2010–2020)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возникновения мутаций при различных методах
</a:t>
            </a:r>
            <a:endParaRPr lang="en-US" sz="184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Мутагенные методы различаются по эффективности, что отражается в частоте возникших мутаций в исследуемых моделях.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мутагенез обеспечивает наибольшую результативность, что важно для селекции и генетических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0506"/>
            <a:ext cx="4646100" cy="2015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между естественным и искусственным мутагенезом по механизму, частоте и управляемости.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«Генетика» для школьников, 10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спонтанного и искусственного мутагенеза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значительно ускоряет получение нужных изменений, превосходя естественные процессы по контролю и эффективности.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как инструмент генной инженерии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широко применяется в генной инженерии для создания организмов с полезными признаками, такими как устойчивость к вредителям и болезням. Он позволяет создавать бактерии, синтезирующие важные биопрепараты, например, инсулин.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точечного и направленного мутагенеза дают возможность изучать функции отдельных генов и модифицировать их. Это расширяет возможности биотехнологии в медицине и сельском хозяйстве, способствуя развитию новых эффективных продуктов.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искусственного мутагенеза в селекции растений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сортов с улучшенными характеристиками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позволяет вывести сорта растений с повышенной урожайностью, устойчивых к неблагоприятным условиям. Например, сорт пшеницы Норин 10 из Японии обладает высокой засухоустойчивостью и болезнеустойчивостью.
</a:t>
            </a:r>
            <a:endParaRPr lang="en-US" sz="1308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посредством мутагенеза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широко используется для развития новых линий томатов, риса, картофеля и хлопка. Это способствует улучшению качества и адаптации культур к разным климатическим условиям.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России в мутагенезную селекцию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создано свыше 200 сортов растений с помощью мутагенеза, что значительно помогает решать задачи продовольственной безопасности и рационального использования ресурсов.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используется для создания моделей наследственных заболеваний на животных, что помогает в изучении патогенеза и разработке методов лечения.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моноклональных антител благодаря мутагенезу способствует эффективной терапии и диагностике различных заболеваний, включая онкологические и аутоиммунные.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возникновения и предотвращения мутаций у человека с помощью искусственного мутагенеза расширяет возможности создания новых диагностических и терапевтических подходов.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мутагенез: медицинская перспектива
</a:t>
            </a:r>
            <a:endParaRPr lang="en-US" sz="20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мутагенеза в микробиологии и биотехнологии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высокопродуктивных штаммов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позволяет получать штаммы бактерий и грибов с повышенной продуктивностью антибиотиков и витаминов. Пример — штамм Penicillium chrysogenum с улучшенной выработкой пенициллина.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биотехнологических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мутагенеза применяются для оптимизации пищевой и фармацевтической промышленности, ускоряя производство и повышая качество продуктов.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времени селекции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методики мутагенеза позволяют сократить время селекционной работы с микроорганизмами в 3–5 раз по сравнению с традиционными, что значительно сокращает сроки внедрения инноваций.
</a:t>
            </a:r>
            <a:endParaRPr lang="en-US" sz="12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рисков является случайное распространение модифицированных организмов в природные экосистемы, что может повлиять на биологическое разнообразие и баланс.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искусственного мутагенеза
</a:t>
            </a:r>
            <a:endParaRPr lang="en-US" sz="2095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коррекция популяций вредителей открывает возможности снижения их численности, однако несёт потенциальные угрозы непрогнозируемых последствий для экосистем.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сообществе продолжаются активные дискуссии по вопросам контроля и оценки долгосрочных экологических эффектов применения мутагенеза в природе.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пользой мутагенеза в медицине и сельском хозяйстве и потенциальными рисками требует тщательного этического анализа и обществленого обсуждения.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применения мутагенеза
</a:t>
            </a:r>
            <a:endParaRPr lang="en-US" sz="198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биоэтики затрагивают проблемы генетической дискриминации и вмешательства в природные процессы, что вызывает неоднозначное восприятие обществом.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законодательство и международные нормы предусматривают обязательную экспертизу и регистрацию результативных мутантных форм для обеспечения безопасности.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стран, включая ЕС и Японию, действует строгий контроль и регулирование деятельности, связанной с генетически модифицированными организмами для минимизации рисков.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опыт и достижения в искусственном мутагенезе
</a:t>
            </a:r>
            <a:endParaRPr lang="en-US" sz="184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общей генетики им. Н.И. Вавилова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свыше 50 мутантных форм растений, существенно продвигая отечественную селекцию и генетические исследования.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центры Новосибирска и Санкт-Петербурга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прикладные проекты в области агротехнологий и микробиологии, внедряя инновационные подходы мутагенеза.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 имени М.В. Ломоносова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разрабатывает методы генетического редактирования, расширяя научные возможности по модификации генома.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программы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Содействуют развитию селекции с применением мутагенеза, обеспечивая научно-техническую поддержку и финансирование исследований.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перспективы развития мутагенеза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точное и эффективное редактирование ДНК, уменьшая побочные эффекты. Эта технология изменяет подходы к мутагенезу и генной инженерии.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научных публикаций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пять лет количество публикаций по искусственному мутагенезу увеличилось на 30%, что свидетельствует о возросшем интересе и совершенствовании методов.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мультидисциплинарных подходов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биоинформатики, автоматизации анализов и образовательных программ способствует развитию комплексных решений в области мутагенеза.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безопасного и эффективного применения требуется комплексный контроль и сотрудничество между дисциплинами и странами, что укрепит доверие 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учитывать долгосрочные биологические, экологические и этические аспекты для минимизации возможных негативных последствий.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является универсальным инструментом для исследований, селекции и биотехнологии, значительно расширяя возможности науки.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Завершающие выводы и рекомендации
</a:t>
            </a:r>
            <a:endParaRPr lang="en-US" sz="27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искусственного мутагенеза для будущего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играет ключевую роль в развитии биологии, медицины и сельского хозяйства, формируя перспективы инновационных технологий и устойчивого развития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2026-05-10T03:54:58Z</dcterms:created>
  <dcterms:modified xsi:type="dcterms:W3CDTF">2026-05-10T03:54:58Z</dcterms:modified>
</cp:coreProperties>
</file>