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и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и ветер влияют на погоду: облака, осадки и температуру меняются.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Атмосферный воздух окружает Землю и имеет массу, поэтому он давит на землю, дома и даже на человека. Ветер бывает разным: он колышет листья, переносит облака и помогает охлаждаться. Причины этих изменений — нагрев Солнцем, различия суши и моря, рельеф.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давление воздуха и ветер в жизни
</a:t>
            </a:r>
            <a:endParaRPr lang="en-US" sz="2458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— это давление столба воздуха на поверхность. Воздух имеет вес, потому что состоит из газов. Для измерения применяют барометр.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уровне моря оно составляет 760 мм ртутного столба, что принимают за ориентир.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760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(справочные сведения о нормальном атмосферном давлении)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воздух оказывает давление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каждым человеком и предметом находится большая масса воздуха. Молекулы воздуха движутся постоянно и сталкиваются как друг с другом, так и с поверхностью.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воздуха расположено над данным местом, тем больше столкновений приходится на единицу площади. Поэтому давление можно представить как «вес» воздуха сверху вниз.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подъёме в горы воздуха становится меньше, поэтому давление снижается. На большой высоте оно заметно ниже, чем у моря.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графике показывают закономерность: чем выше местность, тем меньше «столб» воздуха над ней и тем слабее давление.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модели стандартной атмосферы (сравнение уровней 0, 1000 и 3000 м)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давление с высотой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23910" y="1453774"/>
            <a:ext cx="221175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05660" y="1453774"/>
            <a:ext cx="221175" cy="29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давление в разных местах бывает разным
</a:t>
            </a:r>
            <a:endParaRPr lang="en-US" sz="2572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 сжимается и становится плотнее. Из-за этого он легче «стекает» вниз, а сверху оказывается больше воздуха, поэтому давление там обычно выше.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 опускается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расширяется, становится менее плотным и стремится вверх. Там, где воздух поднимается, «столб» сверху уменьшается, и давление снижается.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поднимается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опускается, он добавляет «веса» над поверхностью. В такой области давление обычно повышенное, поэтому погода часто бывает более спокойной и ясной.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высокого давления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воздух поднимается, у земли формируется область низкого давления. Разница между областями заставляет воздух двигаться, из-за чего и появляются ветры.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низкого давления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воздуха: давление создаёт разницу, а разница запускает поток.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называют по стороне, откуда он дует: например, северный, южный, западный или восточный. Так удобнее сравнивать наблюдения и прогнозы погоды в разных местах.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 ветра оценивают по скорости или по баллам. Для измерений используют анемометр, а направление определяют флюгером, который поворачивается по движению воздуха.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ветер почти не мешает: он лишь шевелит траву и листья. При сильном ветре гнутся ветви, поднимается пыль и заметно ухудшается видимость на улице.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 сила ветра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5542" y="1148225"/>
            <a:ext cx="3704317" cy="27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Барометр, анемометр, флюгер и гигрометр дополняют друг друга, чтобы точнее понимать состояние атмосферы.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погоду точнее, когда измеряют сразу несколько параметров: давление, ветер и влажность.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Приборы, которые помогают изучать воздух
</a:t>
            </a:r>
            <a:endParaRPr lang="en-US" sz="2918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основы метеонаблюдений
</a:t>
            </a:r>
            <a:endParaRPr lang="en-US" sz="127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читают изобары на карте
</a:t>
            </a:r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синоптических картах изобары соединяют точки с одинаковым атмосферным давлением. Если линии расположены близко, разница давления большая, и ветер обычно усиливается. Такая карта помогает понять, где скоро может усилиться перемещение воздуха и измениться погода.
</a:t>
            </a:r>
            <a:endParaRPr lang="en-US" sz="1109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давление и «тяжёлое» небо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низкого давления часто сопровождаются облачностью и осадками. Воздух поднимается, поэтому облака растут, а вероятность дождя увеличивается. По карте изобар можно заранее заметить зоны, где чаще всего «небо закрывается».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давление и ясная погода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зонах высокого давления воздух опускается, и чаще устанавливается сухая и ясная погода. Облака образуются реже, а осадки не так вероятны. Когда на карте изобары «разрежаются», это нередко намекает на более спокойные условия.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Погодная карта и изобары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понижении давления чаще наблюдаются облака и осадки, а ветер становится заметнее. При повышенном давлении обычно преобладают ясность и сухость.
</a:t>
            </a:r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проявляется не как «мгновенная причина», а через движение воздушных масс: давление влияет на их подъём и перемещение, меняя погоду.
</a:t>
            </a:r>
            <a:endParaRPr lang="en-US" sz="153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обобщённые метеонаблюдения; диаграмма с условными значениями.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давления и погоды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Дневной и ночной бриз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21800" y="2122803"/>
            <a:ext cx="25491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нагревается быстрее моря. Воздух над ней становится теплее и поднимается, давление понижается. Тогда ветер дует с моря на сушу — дневной бриз, перенося более прохладный воздух.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21800" y="1526916"/>
            <a:ext cx="25491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309900" y="2122803"/>
            <a:ext cx="25491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остывает быстрее моря. Воздух над ней становится холоднее и плотнее, давление обычно повышается. Ветер меняет направление и дует с суши на море — ночной бриз, тоже местный по происхождению.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309900" y="1526916"/>
            <a:ext cx="25491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поверхность остывает, и холодный воздух становится плотнее. Он стекает вниз по склонам в долины, из-за чего там ветер может быть более холодным и порывистым, особенно в ущельях.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Ветры в горах и долинах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склоны гор получают больше тепла, поэтому воздух над ними прогревается и поднимается вверх. В долины чаще приходит поток воздуха, который заметно усиливает ощущение «тёплого ветра» у подножий.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меняет не только направление, но и скорость ветра: узкие проходы «сжимают» поток, а открытые участки дают более ровное движение воздуха. Поэтому при одной погоде в разных местах ощущения различаются.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рельеф влияет на движение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связан с неравномерным нагреванием склонов и формированием различий давления в разных частях местности.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приборов можно ориентироваться по признакам: дым вертикален при штиле, а при шторме возникают заметные большие волны и сильные порывы.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 по Бофорту, тем сильнее влияние ветра на окружающую среду — от едва заметного шевеления листьев до разрушительных эффектов.
</a:t>
            </a:r>
            <a:endParaRPr lang="en-US" sz="1589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Бофорта: школьные объяснения по признакам ветра (качественная шкала).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силы ветра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облака и влагу: без него многие явления погоды происходили бы медленнее и реже. Он также способствует распространению семян у некоторых растений и переносит запахи.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ветер помогает и как может мешать
</a:t>
            </a:r>
            <a:endParaRPr lang="en-US" sz="2889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сильный ветер приносит проблемы: может ломать ветки, срывать крыши, создавать помехи на дороге. Он также усиливает ощущение холода, потому что ускоряет охлаждение кожи.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ветер связан с круговоротом воздуха: он помогает перераспределять тепло и влагу между областями Земли. Поэтому изменение ветра часто означает изменения в воздушных массах.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ветра используется ветряными электростанциями и ветряными мельницами: движение воздуха превращают в работу. В быту ветер помогает сушить бельё на открытом воздухе и быстрее проветривать помещения.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бутылкой и тёплым/холодным воздухом показывает: при нагревании воздух расширяется, при охлаждении — уменьшается в объёме. Из-за этого заметно меняется давление в сосуде.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опыты, которые показывают силу воздуха
</a:t>
            </a:r>
            <a:endParaRPr lang="en-US" sz="2499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со шприцем с закрытым носиком показывает, что воздух сопротивляется сжатию. Если двигать поршень, ощущается усилие: это подтверждает, что воздух — не пустота, а вещество с свойствами.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наблюдения логично объясняют, почему воздух оказывает давление и может приводить в движение предметы. На уроках природоведения и географии эти простые эксперименты помогают понять основы метеонаблюдений.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погоды «по сигналам»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 отслеживают давление, направление ветра и облачность. По этим признакам они делают вывод о том, как будут смещаться воздушные массы. На основе наблюдений заранее предупреждают об ухудшении погоды и возможных осадках.
</a:t>
            </a:r>
            <a:endParaRPr lang="en-US" sz="1267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для моряков и лётчиков
</a:t>
            </a:r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море и в воздухе ветер влияет на скорость и курс. Моряки учитывают его силу при планировании маршрута, а лётчики — при выборе траектории и режима полёта. Даже небольшие изменения ветра могут заметно сказаться на времени пути.
</a:t>
            </a:r>
            <a:endParaRPr lang="en-US" sz="1284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которую «даёт»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Ветряные мельницы и современные ветрогенераторы преобразуют движение воздуха в электричество или механическую работу. Чем устойчивее ветер, тем эффективнее установка. Поэтому при размещении ветряков важны местные ветровые условия и характер рельефа.
</a:t>
            </a:r>
            <a:endParaRPr lang="en-US" sz="126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знания о давлении и ветре
</a:t>
            </a:r>
            <a:endParaRPr lang="en-US" sz="23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1102" y="1068000"/>
            <a:ext cx="555709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различия давления связаны с состоянием воздуха и погодой. Разница давлений помогает понять, почему появляется ветер и меняются облака.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Пониженное давление чаще связано с подъёмом воздуха и образованием облачности, а повышенное — с более спокойной ясной погодой. Ветер возникает из-за перепадов давления.
</a:t>
            </a:r>
            <a:endParaRPr lang="en-US" sz="1416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высокого и низкого давления
</a:t>
            </a:r>
            <a:endParaRPr lang="en-US" sz="2235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метеонаблюдения.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становится понятной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меняется из-за массы воздуха, температуры и высоты, а ветер появляется из-за разницы давления. Если наблюдать барометр, изобары и силу ветра, прогноз становится понятнее.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2026-05-12T22:51:41Z</dcterms:created>
  <dcterms:modified xsi:type="dcterms:W3CDTF">2026-05-12T22:51:41Z</dcterms:modified>
</cp:coreProperties>
</file>