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одна и та же фраза?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предложений по эмоциональной окраске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7 классе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окраска помогает точнее читать, писать и понимать русскую речь. Она показывает, спокойна фраза или передаёт чувство, и учит не путать настроение предложения с его целью.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эмоциональная окраска предложения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120275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говорящего
</a:t>
            </a:r>
            <a:pPr algn="l" indent="0" marL="0">
              <a:lnSpc>
                <a:spcPct val="115000"/>
              </a:lnSpc>
              <a:buNone/>
            </a:pPr>
            <a:r>
              <a:rPr lang="en-US" sz="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окраска показывает, как говорящий относится к сообщению: спокойно, с радостью, удивлением или тревогой. Благодаря этому фраза звучит не только по смыслу, но и по настроению.
</a:t>
            </a:r>
            <a:endParaRPr lang="en-US" sz="983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1893890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в устной речи — интонация. Голос может повышаться, понижаться, замедляться или ускоряться, а важные слова выделяются сильнее, чтобы передать чувство точнее.
</a:t>
            </a:r>
            <a:endParaRPr lang="en-US" sz="1055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2667510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Эмоцию усиливают отдельные слова, частицы и сочетания вроде как, какой, вот это. Они делают высказывание ярче, но сами по себе ещё не определяют вид предложения.
</a:t>
            </a:r>
            <a:endParaRPr lang="en-US" sz="1055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3441128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письме эмоциональная окраска передаётся знаками конца предложения. Точка, вопросительный и восклицательный знаки, а также сочетание?! помогают понять, как фраза должна звучать.
</a:t>
            </a:r>
            <a:endParaRPr lang="en-US" sz="1055" dirty="0"/>
          </a:p>
        </p:txBody>
      </p:sp>
      <p:sp>
        <p:nvSpPr>
          <p:cNvPr id="16" name="Text 6"/>
          <p:cNvSpPr txBox="1"/>
          <p:nvPr/>
        </p:nvSpPr>
        <p:spPr>
          <a:xfrm>
            <a:off x="270000" y="4214736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эмоциональной окраске текст становится выразительнее и понятнее. Один и тот же смысл можно передать спокойно или очень ярко, и это заметно меняет впечатление от фразы.
</a:t>
            </a:r>
            <a:endParaRPr lang="en-US" sz="104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292257"/>
            <a:ext cx="4873500" cy="8313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основных вида предложений по эмоциональной окраске
</a:t>
            </a:r>
            <a:endParaRPr lang="en-US" sz="220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 разницу между спокойной и эмоционально выразительной речью.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видно по интонации и знаку в конце: восклицание передаёт чувство, а невосклицательное предложение звучит ровнее.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русского языка, 7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предложения: признаки и примеры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выражают радость, удивление, восторг, испуг, призыв или возмущение. Они звучат ярче обычных фраз и сразу передают эмоциональную реакцию говорящего.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6788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восклицательные предложения произносятся громче и выразительнее. Голос обычно сильнее выделяет главное слово, поэтому фраза воспринимается как эмоционально напряжённая.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3599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Слова-усилители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 них встречаются слова как, какой, что за, вот это, ну и. Эти сочетания помогают усилить чувство и сделать высказывание более живым и заметным.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0426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красиво зимой в лесу! Что за чудесный день! Вот это новость! Во всех примерах смысл остаётся понятным, но интонация делает высказывание особенно ярким.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Невосклицательные предложения: спокойная интонация
</a:t>
            </a:r>
            <a:endParaRPr lang="en-US" sz="229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Невосклицательные предложения передают мысль спокойно, без сильного эмоционального напряжения. В речи они звучат ровно, без резких скачков тона и лишнего усиления.
</a:t>
            </a:r>
            <a:endParaRPr lang="en-US" sz="1084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цели
</a:t>
            </a:r>
            <a:pPr algn="l" indent="0" marL="0">
              <a:lnSpc>
                <a:spcPct val="115000"/>
              </a:lnSpc>
              <a:buNone/>
            </a:pPr>
            <a:r>
              <a:rPr lang="en-US" sz="2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могут быть повествовательными, вопросительными или побудительными. Главное, что сообщение остаётся спокойным, даже если предложение сообщает факт, задаёт вопрос или выражает просьбу.
</a:t>
            </a:r>
            <a:endParaRPr lang="en-US" sz="921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 конце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конце стоят точка, вопросительный знак или многоточие. Эти знаки помогают понять, закончена ли мысль и как именно нужно прочитать фразу.
</a:t>
            </a:r>
            <a:endParaRPr lang="en-US" sz="1084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идём в библиотеку. Ты сделал уроки? Пожалуйста, передай тетрадь. Во всех случаях речь звучит спокойно, без ярко выраженного чувства или напряжённой интонации.
</a:t>
            </a:r>
            <a:endParaRPr lang="en-US" sz="108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 конце предложений и их значение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речи знак в конце сразу подсказывает, как читать предложение вслух и какое настроение в нём заложено.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конца предложения помогают отличить спокойное сообщение от вопроса, сильного чувства или незавершённой мысли.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пунктуации русского языка для 7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эмоциональную окраску по шагам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предложения на уроке русского языка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как главный признак устной речи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голоса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показывает, где голос становится выше или ниже. Именно это помогает услышать вопрос, удивление, просьбу или спокойное сообщение ещё до анализа знаков препинания.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 паузы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речи тоже важна: в эмоциональных фразах темп часто меняется, а паузы помогают выделить главное слово. В спокойной речи всё звучит ровнее и предсказуемее.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предложения обычно подчёркивают одно слово особенно сильно. Это помогает передать радость, тревогу, возмущение или восхищение без длинных объяснений.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и письменная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интонация может многое сказать сама, а в письменной её заменяют знаки препинания. Поэтому важно уметь читать фразу так, как она должна звучать.
</a:t>
            </a:r>
            <a:endParaRPr lang="en-US" sz="108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тоже могут звучать эмоционально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после снегопада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окном всё белое, и двор кажется совсем новым. Как ярко светит солнце над снегом! Такое повествовательное предложение не просто сообщает о погоде, а передаёт восхищение и радость от увиденного. Именно поэтому в конце стоит восклицательный знак.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находка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парте лежит старая тетрадь, а на первой странице — рисунок, который никто не ожидал увидеть. Вот это открытие! Предложение рассказывает о событии, но вместе с тем выражает удивление. Эмоциональная окраска делает сообщение живым и запоминающимся.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парк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идём по аллее, и листья тихо шуршат под ногами. Какая сегодня красивая погода! Здесь повествование сохраняет свой смысл, но восклицание добавляет восхищение. Такие фразы часто встречаются в описаниях природы и личных впечатлений.
</a:t>
            </a:r>
            <a:endParaRPr lang="en-US" sz="10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предложения: нейтральные и эмоциональные
</a:t>
            </a:r>
            <a:endParaRPr lang="en-US" sz="2106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вопрос нужен прежде всего для получения информации. Он звучит ровно и не показывает сильных чувств: например, «Который час?» или «Где лежит учебник?».
</a:t>
            </a:r>
            <a:endParaRPr lang="en-US" sz="1084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 переживанием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вопрос выражает удивление, тревогу, недоверие или нетерпение. В речи он звучит напряжённее: «Неужели ты уже пришёл?» или «Разве так можно?».
</a:t>
            </a:r>
            <a:endParaRPr lang="en-US" sz="1084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на письме
</a:t>
            </a:r>
            <a:pPr algn="l" indent="0" marL="0">
              <a:lnSpc>
                <a:spcPct val="115000"/>
              </a:lnSpc>
              <a:buNone/>
            </a:pPr>
            <a:r>
              <a:rPr lang="en-US" sz="2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вопросительное предложение заканчивается знаком вопроса. Если чувство очень сильное, могут сочетаться знаки «?!», которые подчёркивают эмоциональную реакцию и удивление.
</a:t>
            </a:r>
            <a:endParaRPr lang="en-US" sz="1004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различить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окраску, важно смотреть не только на знак, но и на интонацию, смысл и слова-усилители. Тогда становится ясно, вопрос нейтрален или передаёт переживание.
</a:t>
            </a:r>
            <a:endParaRPr lang="en-US" sz="10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предложения и сила интонации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12027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предложения побуждают к действию: в них звучат просьба, совет, приказ, приглашение или запрет. Поэтому один и тот же смысл может быть мягким или строгим.
</a:t>
            </a:r>
            <a:endParaRPr lang="en-US" sz="1144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07399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побуждение обычно сопровождается словами вежливости и спокойной интонацией: «Пожалуйста, открой окно». Такая фраза звучит доброжелательно и не вызывает напряжения у собеседника.
</a:t>
            </a:r>
            <a:endParaRPr lang="en-US" sz="1055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27722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требование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говорящий выражает настойчивость или строгость, интонация становится резче: «Немедленно остановись!». В таком предложении сильнее слышится эмоция и чувство срочности.
</a:t>
            </a:r>
            <a:endParaRPr lang="en-US" sz="1086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981447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побудительные предложения строятся с глаголами повелительного наклонения и обращениями. Именно они помогают передать просьбу, совет или приказ точнее и выразительнее.
</a:t>
            </a:r>
            <a:endParaRPr lang="en-US" sz="106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повествовательных, вопросительных и побудительных предложений
</a:t>
            </a:r>
            <a:endParaRPr lang="en-US" sz="2106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тип предложения может звучать по-разному: спокойно, эмоционально, мягко или резко. Это зависит от интонации, слов и знака в конце.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видно, что эмоциональная окраска не связана только с целью высказывания: она может усиливать любой тип предложения и менять впечатление от него.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по теме «Виды предложений по эмоциональной окраске»; учебный материал для 7 класса.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восклицательных и невосклицательных предложений
</a:t>
            </a:r>
            <a:endParaRPr lang="en-US" sz="2106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два вида предложений по главным признакам и не смешивать эмоциональную окраску с целью высказывания.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видны в интонации и знаке в конце. Слова-усилители помогают распознать эмоциональное предложение, но решающим остаётся общий смысл.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 для 7 класса; обобщение правил пунктуации.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3875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8064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5416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1344" y="1845400"/>
            <a:ext cx="194700" cy="19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усиливают эмоциональную окраску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какой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помогают передать восхищение или удивление: «Как красиво!» и «Какой интересный рассказ!». Они делают высказывание более выразительным и заметно усиливают чувство.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Ведь и же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«ведь» и «же» подчёркивают уверенность, досаду или настойчивость. В речи они помогают выделить важную мысль и показать отношение говорящего к событию.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 и вот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«ну» и «вот» часто добавляют разговорную живость. Они могут выражать удивление, нетерпение, недовольство или эмоциональный отклик на происходящее.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и даже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усиливают значение отдельного слова или всей фразы. Благодаря им предложение звучит точнее, а чувство — заметнее для слушателя или читателя.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всё решает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Одних усилительных слов недостаточно, чтобы предложение стало восклицательным. Нужно учитывать интонацию, смысл и знак препинания, иначе можно ошибиться при разборе.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и настроение высказывания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показывает спокойное завершение мысли. С ней предложение звучит ровно и обычно не передаёт сильного чувства, даже если сообщение само по себе важно.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813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 ставится, когда предложение требует ответа. Он помогает понять, что говорящий спрашивает, а не просто сообщает факт или просит о чём-то.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624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передаёт сильную эмоцию, призыв или резкое отношение к сообщению. В устной речи ему соответствует особенно выразительная интонация и усиление голоса.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7045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«?!» встречается редко и подчёркивает сильное удивление, напряжение или возмущение. Оно особенно заметно в эмоциональной речи и художественных текстах.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постановки знака в конце предложения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определить смысл, интонацию и нужный знак препинания.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 при определении окраски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ученики считают, что любой вопрос автоматически звучит эмоционально. На самом деле нужно отличать цель высказывания от его окраски и смотреть на интонацию и смысл.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Судят только по громкости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предложение читают громко и сразу ставят восклицательный знак. Но громкое чтение не всегда означает сильное чувство: спокойный смысл может оставаться невосклицательным.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усилителей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Слова-усилители легко пропустить, хотя именно они помогают услышать удивление, досаду или восхищение. Если их не увидеть, определить окраску предложения становится труднее.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всё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разбор требует одновременно учитывать смысл, звучание и знак в конце. Если опираться только на один признак, легко ошибиться при письме и анализе текста.
</a:t>
            </a:r>
            <a:endParaRPr lang="en-US" sz="108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передают предложения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и литературе эти чувства часто переплетаются, поэтому одно предложение может передавать не только эмоцию, но и отношение к человеку, событию или предмету.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чувства, связанные с оценкой и реакцией на событие. Это показывает, что эмоциональная окраска делает речь не только ярче, но и точнее.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учебного материала по теме; данные носят иллюстративный характер.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окраска помогает сделать речь точной и выразительной. Восклицательные и невосклицательные предложения различаются интонацией, словами-усилителями и знаком в конце, поэтому важно внимательно читать и слушать.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2026-05-28T14:07:13Z</dcterms:created>
  <dcterms:modified xsi:type="dcterms:W3CDTF">2026-05-28T14:07:13Z</dcterms:modified>
</cp:coreProperties>
</file>