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— основа жизни и развития человечества, требующая бережного отношения.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ресурсы: значение и основные направления использования
</a:t>
            </a:r>
            <a:endParaRPr lang="en-US" sz="222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древности к современности: использование природных ресурсов
</a:t>
            </a:r>
            <a:endParaRPr lang="en-US" sz="1876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самых ранних времён люди добывали ресурсы для выживания и развития. Постепенно потребности росли, технологии совершенствовались, а освоение природных богатств стало ключом к цивилизационному прогрессу.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включают руды, уголь, нефть — важные источники сырья для промышленности и энергетики.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представлены реками, озёрами и грунтовыми водами, необходимыми для жизни и хозяйственной деятельности.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 — пахотные и лесные земли, обеспечивающие урожай и древесину, основу сельского хозяйства и промышленности.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 энергетические ресурсы включают живые организмы и возобновляемые источники энергии, такие как ветер и солнечный свет.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категории природных ресурсов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Возобновимые и невозобновимые ресурсы: важные различия
</a:t>
            </a:r>
            <a:endParaRPr lang="en-US" sz="1764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Возобновимые ресурсы способны восстанавливаться природным путём, поэтому их разумное использование помогает сохранять баланс в экосистемах.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Невозобновимые ресурсы формируются миллионы лет и ограничены, поэтому чрезмерная добыча приводит к истощению запасов и экологическим рискам.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304636"/>
            <a:ext cx="3709500" cy="1249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природных ресурсов в быту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представлены ресурсы, их применение в повседневной жизни и влияние на окружающую среду.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материалы широко используются в быту, одновременно нанося воздействие на окружающую среду.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Научно-образовательные материалы по природопользованию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и их значение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богатства в нашей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обеспечивают энергией транспорт и производство. Железная руда и золото применяются в различных отраслях промышленности и технике. Эти материалы формируют экономическую базу современных стран.
</a:t>
            </a:r>
            <a:endParaRPr lang="en-US" sz="1598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добычи минеральных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меняет ландшафт, вызывает образование карьерных выемок и загрязняет окружающую среду. Необходимы методы снижения вреда и восстановления экосистем для устойчивого развития.
</a:t>
            </a:r>
            <a:endParaRPr lang="en-US" sz="152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энергетических ресурсов в мировой энергетике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80% энергии получают из невозобновимых источников, что усиливает экологические вызовы.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ископаемых ресурсов требует перехода на экологически чистые альтернативы.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составляет лишь небольшую часть от общего объёма воды на Земле, но жизненно необходима для человека и природы.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 озёр промышленными и бытовыми отходами угрожает качеству воды и здоровью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 воды вызывает недостаток в одних регионах и избыток в других, создавая социально-экономические проблемы.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ресурсы: особенности и сложности
</a:t>
            </a:r>
            <a:endParaRPr lang="en-US" sz="26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вырабатывают кислород, регулируют климат и сохраняют множество видов животных и растений, поддерживая экологическое равновесие.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и их значение
</a:t>
            </a:r>
            <a:endParaRPr lang="en-US" sz="3059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 угрозы лесам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используются для строительства, производства, топлива. Массовая вырубка нарушает экосистемы, сокращая биоразнообразие и усиливая парниковый эффект.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 служат основой сельского хозяйства, обеспечивая продовольственную безопасность и кормовую базу для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приводит к потере плодородия, снижая возможности для устойчивого земледелия и ухудшая качество почв.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химикатами от сельскохозяйственной и промышленной деятельности ухудшает экологическое состояние земель.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меняет структуру земель, сокращая площадь пахотных полей и создавая необходимость рационального землепользования.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ресурсы: значение и вызовы
</a:t>
            </a:r>
            <a:endParaRPr lang="en-US" sz="26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вырубки лесов за последние 50 лет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 связано с расширением сельхозугодий и добычей ресурсов. Масштаб вырубки в разных регионах оказывает серьёзное влияние на глобальный климат и биоразнообразие.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значительное сокращение тропических лесов и ежегодные потери лесного фонда России, что требует усиления мер по охране лесов.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доклады по лесам мира, 2021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и их значение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Рыбные промыслы как источник пищи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обеспечивает значительную часть белка в рационе людей. Сохранять запасы необходимо для поддержания здоровья и экономической стабильности рыбных регионов.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лекарственных растений 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6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лекарства получают из растений, используемых веками. Защита их естественных местообитаний помогает сохранить ценные ресурсы фармакологии.
</a:t>
            </a:r>
            <a:endParaRPr lang="en-US" sz="122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поддерживает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создаёт устойчивость природных систем, обеспечивая регулирование климата и поддержание здоровья окружающей среды.
</a:t>
            </a:r>
            <a:endParaRPr lang="en-US" sz="12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альтернативные источники энергии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выработки электричества и отопления, является неисчерпаемым и экологически чистым источником энергии.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с помощью турбин, помогает снизить использование ископаемого топлива и уменьшить выбросы вредных веществ.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использование растительных и животных остатков для получения тепла и топлива, способствует переработке отходов.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Геотермальная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 тепло земли для отопления и производства электроэнергии, обеспечивает устойчивую и безопасную энергию.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08049"/>
            <a:ext cx="4231200" cy="21716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традиционных и альтернативных энергоресурсов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по экологии, доступности и применению между нефтяными, угольными и возобновимыми источниками энергии.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источники значительно снижают загрязнение и обеспечивают более стабильное и экологичное энергоснабжение.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агентство, 2023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добычи ресурсов на природу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добыча приводит к вырубке лесов и разрушению природных экосистем, что снижает биоразнообразие и ухудшает качество воздуха.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от промышленной деятельности вызывает ухудшение водных ресурсов и их качество, что создаёт угрозу для здоровья человека и животных.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нефти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добычи до утилизации отходов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потребления электроэнергии и воды сокращает нагрузку на природу и экономит ресурсы.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и переработка материалов позволяет уменьшить количество отходов и сохранить сырье.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энергоэффективных технологий и переход на возобновляемые источники делают использование ресурсов устойчивым.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природных ресурсов
</a:t>
            </a:r>
            <a:endParaRPr lang="en-US" sz="26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России: потенциал и вызовы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ведущее место в мире по запасам лесов и пресной воды, что создаёт большие перспективы для устойчивого развития и экспорта.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суровые климатические условия и удалённость добычи усложняют освоение ресурсов и требуют внедрения инновационных технологий.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экологического образования в школы формирует понимание важности бережного отношения к природе у молодого поколения.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экологических акций и дней помогает привлечь внимание общества к проблемам охраны природы и ресурсосбережения.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через сортировку отходов и экологичный образ жизни способствует уменьшению нагрузки на окружающую среду.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волонтёрских проектах по посадке деревьев помогает восстановить природные экосистемы и поддержать биоразнообразие.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общества в сохранении ресурсов и образовании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природных ресурсов — наша общая ответственность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природные богатства и внедряя инновации, мы обеспечиваем здоровье планеты и благополучие будущих поколений. Каждый человек может внести важный вклад в рациональное использование ресурсов.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2026-05-08T05:49:24Z</dcterms:created>
  <dcterms:modified xsi:type="dcterms:W3CDTF">2026-05-08T05:49:24Z</dcterms:modified>
</cp:coreProperties>
</file>