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легких и тканях: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процессов поступления и транспортировки кислорода и удаления углекислого газа.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дыхания для жизнедеятельности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клетки кислородом для энергии и выводит углекислый газ. Это поддерживает работу мозга, мышц и иммунной системы. Без эффективного газообмена нарушаются функции многих органов.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 и их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дыхательные пути включают носовую полость и глотку, где воздух очищается и увлажняется перед попаданием в легкие.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дыхательные пути состоят из гортани, трахеи и бронхов, которые проводят воздух дальше к органу дыхания — легким.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ключевые структуры газообмена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мельчайшие пузырьки в легких с тонкими стенками, окружённые сетью капилляров, обеспечивают эффективный обмен кислорода и углекислого газа.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и их строение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вдоха и выдоха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происходит благодаря сокращению диафрагмы и межреберных мышц, расширяющих грудную клетку и позволяющих воздуху попасть в легкие.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обмен газов происходит в альвеолах, где кислород попадает в кровь, а углекислый газ выходит из организма.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обеспечивается расслаблением этих мышц, уменьшением объема грудной клетки и выталкиванием воздуха из легких наружу.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кислорода и рост CO₂ при выдохе отражают обмен газами в легких.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газообмен проявляется в уменьшении кислорода и увеличении углекислого газа.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состава воздуха при дыхании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данные, 2024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альвеол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стенки альвеол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альвеол очень тонкие, около 0,1-0,2 мкм, что облегчает прохождение газов между воздухом и кровью.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поверхность для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альвеол достигает примерно 100 м², что обеспечивает эффективное и быстрое насыщение крови кислородом.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газов через альвеолярную мембрану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диффундирует из альвеол в кровь из-за более высокого парциального давления в воздухе альвеол.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диффузии зависит от площади поверхности, толщины мембраны и перепада парциальных давлений.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движется из крови в альвеолы, чтобы быть удалённым из организма при выдохе.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мембрана и обширная площадь мембраны обеспечивают быстрое и эффективное газообменное дыхание.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66476"/>
            <a:ext cx="10121400" cy="32001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Парциальное давление газов в альвеолах и крови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значения давления кислорода и углекислого газа в альвеолах и венозной крови, определяющие направление газообмена.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парциальных давлений кислорода и CO₂ обеспечивает направленное движение газов для обмена.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физиология человека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переносчик кислорода и углекислого газа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кислорода гемоглобином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 эритроцитах присоединяет до четырёх молекул кислорода, обеспечивая эффективный транспорт кислорода к тканям организма.
</a:t>
            </a:r>
            <a:endParaRPr lang="en-US" sz="2477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углекислого газа гемоглобином
</a:t>
            </a:r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отдачи кислорода гемоглобин связывает углекислый газ в тканях, помогая его транспортировке обратно в лёгкие для удаления.
</a:t>
            </a:r>
            <a:endParaRPr lang="en-US" sz="24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транспорта кислорода кровью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98% кислорода связывается с гемоглобином, что значительно увеличивает его способность транспортироваться.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небольшая часть кислорода (около 2%) растворена непосредственно в плазме крови.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гемоглобина приводит к снижению доставки кислорода и развитию гипоксии — состояния кислородного голодания тканей.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насыщения демонстрирует, как изменение давления кислорода влияет на способность гемоглобина удерживать и отдавать кислород в ткани.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парциального давления кислорода гемоглобин легче высвобождает кислород, что повышает эффективность доставки кислорода в активные клетки.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Диссоциация оксигемоглобина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физиология крови, 2021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Карбоангидраза ускоряет превращение углекислого газа в бикарбонаты внутри эритроцитов, что облегчает его транспорт от тканей к легким.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7% углекислого газа растворено непосредственно в плазме крови и переносится в этом свободном виде.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 CO₂ связывается с белками плазмы и гемоглобином, формируя карбгемоглобин и другие соединения, участвующие в транспортировке.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углекислого газа переносится в крови в виде бикарбонат-ионов (HCO₃⁻), образующихся в эритроцитах под действием карбоангидразы.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транспортировки углекислого газа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тканях тела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тканевых капиллярах кислород диффундирует из артериальной крови в клетки благодаря разнице парциальных давлений, обеспечивая их энергообеспечение.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клетках, перемещается в кровь, где он транспортируется к легким для удаления из организма.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736105"/>
            <a:ext cx="10121400" cy="24261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газообмена в лёгких и тканях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направления движения кислорода и углекислого газа во время газообмена в лёгких и тканях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направлен на насыщение крови кислородом в лёгких и удаление СО₂ в тканях, обеспечивая постоянное снабжение клеток.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нагрузки увеличивается частота и глубина дыхания, что ускоряет поступление кислорода в лёгкие и выведение углекислого газа.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газообмен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объём крови, доставляющей кислород, благодаря усиленной работе сердца и расширению капиллярной сети в мышцах.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метаболизм клеток при физической нагрузке требует более интенсивного газообмена для поддержания энергетического баланса.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эффективность газообмена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альвеол, эластичность лёгких и состояние капиллярной сети значительно влияют на скорость и качество газообмена в организме.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патологические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Курение, загрязнение воздуха и заболевания дыхательных путей, такие как бронхит и эмфизема, ухудшают газообмен и снижают поступление кислорода.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газообмена для клеточного дыхания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поступающий в клетки, используется для синтеза АТФ — главного источника энергии в организме.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газообмен необходим для нормальной работы клеток и поддержания здоровья всего организма.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приводит к снижению выработки энергии, что вызывает быструю утомляемость и ухудшение функций органов.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газообмена: примеры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вызывает сужение дыхательных путей, что затрудняет поступление кислорода и выведение CO₂ из организма.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 лёгких вызывает скопление жидкости в альвеолах, снижая площадь поверхности для газообмена.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сопровождается воспалением легочной ткани, ухудшая обмен газов и приводя к кислородному голоданию тканей.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уменьшает количество гемоглобина, снижая перенос кислорода к клеткам и вызывая общую слабость.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газообмена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укрепляют дыхательную систему, улучшают вентиляцию лёгких и повышают эффективность газообмена.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курения, закаливание и своевременное лечение инфекций дыхательных путей предотвращают развитие патологий и улучшают общее состояние здоровья.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газообмена для здоровья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— основа жизнедеятельности, обеспечивающая кислородом все органы. Забота о дыхательной системе и активный образ жизни поддерживают здоровье и энергию на высоком уровне.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2026-05-09T03:21:06Z</dcterms:created>
  <dcterms:modified xsi:type="dcterms:W3CDTF">2026-05-09T03:21:06Z</dcterms:modified>
</cp:coreProperties>
</file>