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удивительный мир гетеротрофов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отдельное царство, питающееся готовыми органическими веществами.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Гетеротрофы: кто они и как питаются грибы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получают энергию, используя готовые органические вещества извне. Грибы не способны фотосинтезировать и разлагают органику, участвуя в природе.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состоит из множества гиф — тонких трубчатых нитей, проникающих в субстрат и обеспечивающих питание гриба.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Гифы и мицелий: основа гриба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— видимая над землей часть гриба, где формируются и распространяются споры для размножения.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— репродуктивный орган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стенки грибов содержат хитин — вещество, придающее прочность и отличающее их от растений с клетчаткой.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клеточные стенки с хитином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строения грибов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грибы не относятся к растениям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содержат хлорофилл и не могут самостоятелен фотосинтезировать, что исключает производство органики из неорганики.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питаются готовыми органическими веществами, всасывая питательные элементы через мицелий без корней и листьев.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клеточной стенки включает хитин, а не клетчатку, как у растений, отражая их особое положение среди живых организмов.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Сапротрофные грибы питаются отмершими растениями и животными, превращая их в полезные для почвы вещества.
</a:t>
            </a:r>
            <a:endParaRPr lang="en-US" sz="964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— природа очистители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живут за счёт живых организмов, вызывая болезни у растений, животных и человека.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Паразиты: грибы-опасности
</a:t>
            </a:r>
            <a:endParaRPr lang="en-US" sz="1249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грибы формируют союзы с растениями и водорослями, улучшая питание и выживаемость обеих сторон.
</a:t>
            </a:r>
            <a:endParaRPr lang="en-US" sz="964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Симбионты: выгодное сотрудничество
</a:t>
            </a:r>
            <a:endParaRPr lang="en-US" sz="105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питания грибов: разнообразие стратегий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сапротрофных грибов в экосистемах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шампиньоны, опята и дрожжи, широко распространённые в лесах и почвах.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Чрезвычайно важны для балансирования экосистем — без них природный круговорот замедлился бы.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возвращению углерода и минералов в почву, поддерживая плодородие и рост растений.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разлагают опавшие листья, древесину и животные останки, освобождая питательные вещества.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081957"/>
            <a:ext cx="4332300" cy="15458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грибов, растений и животных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биологические различия и сходства между грибами, растениями и животными.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близки к животным по типу питания, но имеют особую клеточную структуру, отличную от растений и животных.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биологии, 2020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Спорынья поражает злаковые культуры, снижая урожай и выделяя ядовитые вещества, опасные для человека и животных.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Спорынья и её вред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Фитофтора вызывает быстрое гниение клубней, снижая качество и количество урожая овощей.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Фитофтора — угроза картофелю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вызывают порчу продуктов и развитие заболеваний у растений, животных и человека.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и болезни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паразитические грибы и их влияние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грибов с растениями и лишайники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улучшает всасывание воды и минералов растениями через грибной мицелий, повышая их выживаемость.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состоят из гриба и водоросли, способны обитать в экстремальных средах, обеспечивая устойчивость сообщества.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взаимовыгодные отношения помогают растениям и грибам адаптироваться к разным условиям и расширять ареалы.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в круговороте веществ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грибной активности связана с переработкой органических материалов и минерализацией.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поддерживают экологический баланс благодаря главным функциям — разложению и симбиозу.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исследования, 2023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пищевой цепи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выполняют роль редуцентов, разрушая остатки растений и животных до простых минеральных веществ, которые затем становятся доступными для растений и других организмов.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вещества, высвобождаемые в процессе разложения, попадают в почву, обеспечивая рост растений и поддерживая устойчивость экосистемы.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грибы играют ключевую роль в замыкании циклов веществ и энергии, продолжая поддерживать жизнь на планете.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человек употребляют в пищу различные виды грибов, что связывает их с другими звеньями пищевой цепи и влияет на питание и здоровье.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одни из самых известных грибов, используемых для выпечки хлеба. Они вызывают процесс брожения, придавая тесту лёгкость и пористую структуру, что делает хлеб вкусным и воздушным.
</a:t>
            </a:r>
            <a:endParaRPr lang="en-US" sz="771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в хлебопечении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применяются в сыроделии, придавая сыру уникальный вкус и текстуру. Также из грибов получают антибиотики, например, пенициллин, который спас множество жизней в медицине.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производстве сыра и лекарств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пользу, существуют ядовитые виды грибов, способные вызвать серьёзные отравления. Их яркие окраски или неприятный запах часто служат предупреждением, но важна внимательность при сборе.
</a:t>
            </a:r>
            <a:endParaRPr lang="en-US" sz="771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ядовитых грибов
</a:t>
            </a:r>
            <a:endParaRPr lang="en-US" sz="1231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грибов для человека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Грибы-патогены: примеры и последствия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способны быстро разрушать продукты питания, вызывая их порчу и экономические потери в пищевой промышленности.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Фитофтора — грибок, который способен уничтожать посадки картофеля, приводя к снижению урожайности и финансовым убыткам сельского хозяйства.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Спорынья содержит ядовитые алкалоиды, опасные для здоровья человека; грибковые инфекции могут поражать кожу, ногти и внутренние органы, вызывая микозы.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053068"/>
            <a:ext cx="4332300" cy="13825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Быстрота размножения грибов: сравнительная таблица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размножения различных групп грибов зависит от условий и биологических особенностей. Влажность, температура и наличие органики играют ключевую роль.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размножения плесневых и дрожжевых грибов позволяет им быстро колонизировать новые среды и разрушать органические материалы.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микологии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экологии города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грибы стали неотъемлемой частью искусственных экосистем городов, поддерживая экологический баланс.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участвуют в биоремедиации почв и очистке сточных вод, трансформируя вредные вещества в менее токсичные соединения.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грибов способны разрушать пластик и другие синтетические материалы, способствуя снижению уровня загрязнения городской среды.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грибы участвуют в разложении органических отходов, помогая очищать улицы и парки от растительных и пищевых остатков.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узнаваем по ярко-красной шляпке с белыми пятнами и белому кольцу на ножке. Он содержит мощные токсины, которые могут вызвать серьезные отравления при случайном употреблении.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— ядовитый гриб с характерным обликом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гриб имеет бледную окраску и характерный неприятный запах. Даже небольшое количество бледной поганки может привести к гибели, поэтому важно чётко отличать её от съедобных грибов.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 — незаметный, но смертельно опасный гриб
</a:t>
            </a:r>
            <a:endParaRPr lang="en-US" sz="1087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Сатанинский гриб имеет крупную бледно-розовую шляпку и выраженный запах. При срезе мякоть меняет цвет. Его употребление чревато сильными отравлениями, поэтому необходима осторожность при сборе.
</a:t>
            </a:r>
            <a:endParaRPr lang="en-US" sz="966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Сатанинский гриб — отличие и предостережение
</a:t>
            </a:r>
            <a:endParaRPr lang="en-US" sz="1262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грибы: опасности и признаки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факты о грибах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одного гриба Armillaria может простираться на площади сотен гектаров, становясь самым крупным живым организмом на планете.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способны светиться в темноте, благодаря биолюминесценции, что привлекает исследователей и любителей природы.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участвуют в процессе брожения при производстве хлеба, пива и других напитков, оказывая важное влияние на вкус и качество продуктов.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выявили вещества в грибах, способные подавлять рост раковых клеток. Эти открытия открывают путь к созданию новых медикаментов на основе природных компонентов.
</a:t>
            </a:r>
            <a:endParaRPr lang="en-US" sz="773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Противораковые свойства грибов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грибы производят вещества, эффективные против бактерий и вирусов. Это помогает разрабатывать новые антибиотики, особенно важные в условиях роста устойчивости микробов.
</a:t>
            </a:r>
            <a:endParaRPr lang="en-US" sz="771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Антимикробные препараты на основе грибов
</a:t>
            </a:r>
            <a:endParaRPr lang="en-US" sz="1052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используются для получения витаминов, ферментов и других биологически активных веществ, что делает их важным элементом в современной медицине и промышленности.
</a:t>
            </a:r>
            <a:endParaRPr lang="en-US" sz="795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грибов в биотехнологиях
</a:t>
            </a:r>
            <a:endParaRPr lang="en-US" sz="1148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грибов: новый взгляд на здоровье
</a:t>
            </a:r>
            <a:endParaRPr lang="en-US" sz="238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грибы?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оказывают прямое влияние на урожайность растений, участвуя в питании культур и борьбе с болезнями.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грибов помогает разработать новые лекарства и технологии переработки органических отходов, способствуя улучшению здоровья и экологии.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способствует формированию ответственного отношения к природе и сохранению биоразнообразия для будущих поколений.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грибных процессов обогащает наши знания о биологических циклах и усложняет картину жизни на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незаменимые гетеротрофы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ключевую роль в поддержании жизни на планете, перерабатывая органику, поддерживая растения и обеспечивая человека ресурсами и лекарствами. Их изучение — залог экологического и научного прогресса.
</a:t>
            </a:r>
            <a:endParaRPr lang="en-US" sz="3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2026-05-08T11:36:06Z</dcterms:created>
  <dcterms:modified xsi:type="dcterms:W3CDTF">2026-05-08T11:36:06Z</dcterms:modified>
</cp:coreProperties>
</file>