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водной среды по составу растворённых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типов водных сред и влияния растворённых веществ на живые организмы.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и растворённых веществ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большую часть Земли и составляет основу живых организмов. Растворённые вещества изменяют свойства воды, влияют на условия жизни и разнообразие видов в разных водоёмах.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характеризуются низкой концентрацией солей. Эти среда обеспечивает жизнь множеству пресноводных организмов, адаптированных к таким условиям.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отличаются высокой минерализацией, преобладанием хлоридов и сульфатов. Эта среда поддерживает большое биоразнообразие и влияет на глобальный климат.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Солоноватая вода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Устья рек и лагуны содержат смешанную воду с изменчивой концентрацией солей. Именно здесь происходит смешение пресной и морской воды, формируя уникальные экосистемы.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водных сред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учебников биологии и географии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содержания растворённых веществ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содержание солей в разных водных средах, что влияет на их химический и биологический облик.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солености формирует уникальные условия для обитателей каждой водной среды.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соли в различных водных средах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главная роль у гидрокарбонатов кальция и магния, поддерживающих благоприятные условия для пресноводных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морской воде преобладают ионы натрия и хлора, обеспечивающие высокую солёность и влияют на осмотическое давление.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Ионы магния и кальция также представлены в морской воде, влияя на жёсткость и минерализацию.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солей напрямую определяет способность организмов к поддержанию водно-солевого баланса и адаптации к среде.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химического анализа океана,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ионов в морской воде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 и натрий суммарно составляют подавляющую часть ионов, определяя основные свойства морской воды.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Пироговая диаграмма отражает преобладание хлорида и натрия, что обеспечивает стабильность морской среды.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газы в водной среде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 воде важен для дыхания водных организмов; его концентрация выше в холодной и пресной воде.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присутствует в виде растворённого газа, влияя на химический баланс воды и круговорот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участвует в фотосинтезе растений и кислородообмене, поддерживая биохимические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в водных средах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обеспечивают основу живых сообществ и способствуют биогеохимическому круговороту в водных экосистемах.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количества аминокислот и сахаров в воде служат пищей для микроорганизмов и поддерживают экосистему.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органические кислоты, растворённые в воде, участвуют в метаболизме водных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пресных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преобладают гидрокарбонаты кальция и магния, концентрация солей обычно менее 0,5 г/л.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изменяется в зависимости от почвы, растительности и уровня поступления талой воды, формируя разнообразие химических условий.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морской воды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содержит около 35 г растворённых солей на литр, где лидируют хлориды и сульфаты в стабильном соотношении благодаря океанским процессам.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химический обмен и приливно-отливные процессы сохраняют баланс ионов, что поддерживает жизнеспособность морских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состава солоноватой воды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растворённых солей в солоноватой воде сильно варьируется из-за смешения морской и пресной воды. Этот процесс зависит от климатических условий и географического расположения конкретного водоёма.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дельт и лиманов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дельтах рек и лиманах наблюдается сложный баланс солей, где пресная вода приносит мало минералов, а морская обогащает среду хлоридами и сульфатами. Такое смешение формирует уникальные экосистемы.
</a:t>
            </a:r>
            <a:endParaRPr lang="en-US" sz="1185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как экотопы солоноватой воды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Лагуны представляют собой замкнутые водоемы с разным уровнем солёности. Их минеральный состав регулярно меняется из-за приливов и испарений, что создает изменчивые условия для жизни организмов.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состав солоноватых вод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солей в воде напрямую определяет осмотическое давление, влияющее на обмен веществ у водных организмов и регулирующее движение воды через клеточные мембраны.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организмы, напротив, сталкиваются с потерей воды на фоне высокой концентрации солей, что обусловливает их приспособления к поддержанию водно-солевого баланса в агрессивной среде.
</a:t>
            </a:r>
            <a:endParaRPr lang="en-US" sz="1267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животные теряют соли из-за низкой минерализации среды и развивают механизмы их удержания, чтобы сохранить жизненные функции в таких условиях.
</a:t>
            </a:r>
            <a:endParaRPr lang="en-US" sz="1337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растворённых солей на водных обитателей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развил уникальные физиологические особенности, позволяющие ему сохранять баланс растворённых веществ и успешно существовать в своей среде обитания.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солоноватых водах часто встречаются кефаль и разновидности крабов, отличающиеся механиками приспособления к переменчивой солёности среды.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виды, например треска, камбала и медузы, приспособлены к высокой солёности и способны регулировать ионный баланс в сложных условиях океана.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пресной воде обитают рыбы, такие как карпы и щуки, а также тритоны, адаптированные к низкой солёности и особенностям осмотического давления.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 разных водных сред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осмотическое давление в разных водных средах
</a:t>
            </a:r>
            <a:pPr algn="l" indent="0" marL="0">
              <a:lnSpc>
                <a:spcPct val="120000"/>
              </a:lnSpc>
              <a:buNone/>
            </a:pPr>
            <a:r>
              <a:rPr lang="en-US" sz="25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Осмотическое давление возрастает пропорционально концентрации солей, создавая уникальные условия для каждого типа водной среды.
</a:t>
            </a:r>
            <a:pPr algn="l" indent="0" marL="0">
              <a:lnSpc>
                <a:spcPct val="150041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осмотическом давлении требует специфических адаптаций организмов, обеспечивающих их выживание и функционирование в воде с разной солёностью.
</a:t>
            </a:r>
            <a:endParaRPr lang="en-US" sz="1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обмена веществ у водных организмов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животные активно выводят избыточные ионы через жабры и почки, предотвращая накопление солей, что важно для поддержания внутреннего гомеостаза.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обмена позволяют живым существам адаптироваться к особенностям среды и поддерживать оптимальный химический состав своих тканей и жидкостей.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организмы экономят соли, минимизируя их потерю и одновременно выделяя лишнюю воду, избегающую разбавления клеточных жидкостей.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поступления и выведения растворённых веществ у рыб
</a:t>
            </a:r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гомеостаза у водных животных
</a:t>
            </a:r>
            <a:endParaRPr lang="en-US" sz="23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состав воды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сточные воды повышают содержание вредных солей и токсинов, нарушая естественный химический баланс в водных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загрязнение приводит к увеличению минералов и органики, вызывая угрозу для водных организмов и ухудшая качество воды для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изменения состава воды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Солоноватые зоны особенно восприимчивы к загрязнениям из-за ограниченного объёма воды и колебаний состава, что влияет на их стабильность.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накопление минеральных веществ приводит к цветению водорослей, что снижает уровень кислорода и угрожает жизни водных обитателей.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химического состава воды способствуют снижению биоразнообразия в водоёмах и ухудшают устойчивость экосистем к внешним нагрузкам.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природного баланса приводит к деградации среды обитания и снижению продуктивности водных экосистем.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природного баланса водных экосистем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естественных водоёмов способствует сохранению биологических сообществ и устойчивости экосистем к внешним воздействиям.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водных ресурсов включает контроль за расходом и предотвращение излишнего забора воды из природных водоёмов.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и снижение применения химикатов предотвращают поступление вредных веществ и поддерживают чистоту водных 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растворённых веществ в жизни водных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растворённых веществ формирует условия жизни и биоразнообразие в водных средах. Сохранение баланса важно для устойчивости экосистем и здоровья природы в целом.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2026-05-08T12:04:43Z</dcterms:created>
  <dcterms:modified xsi:type="dcterms:W3CDTF">2026-05-08T12:04:43Z</dcterms:modified>
</cp:coreProperties>
</file>