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желания и сожаления у подростков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и сожаления формируют важные внутренние процессы в жизни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желаний и сожалений в подростковом возрасте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переходном периоде формируется личность, и желания помогают двигаться вперёд, а сожаления — учиться на ошибках. Осознание этих чувств способствует развитию зрелых решений и гармоничных отношений.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хотят современные подростки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поддержка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стремятся к самостоятельности и ценят надёжные дружеские связи. Эти желания помогают чувствовать уверенность и поддержку в непростом возрасте.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учёбе остаются одной из главных целей. Получение одобрения от учителей и родителей мотивирует подростков работать усерднее и развивать свои способности.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увлечения и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мечтают о путешествиях, новом оборудовании и успехах в спорте или творчестве, стараясь найти своё место и выразить индивидуальность.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чаще всего жалеют школьники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Упущенные моменты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сожалеют о возможностях завести новых друзей или о пропуске важных школьных событий. Нередки сожаления из-за несказанных слов и нерешительных действий.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подготовка и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экзаменах и игнорирование советов педагогов вызывают разочарование. Подростки осознают, что упущенные усилия могли бы привести к более успешным результатам.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возникают желания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источник ценностей и примеров, влияние которой формирует цели и мечты через близкое общение и поддержку.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поддерживает развитие, создавая систему поощрений, стимулирующих учебу, конкуренцию и личностный рост.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социальные сети задают тренды, влияя на предпочтения подростков и формируя образ социальной успешности.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старших родственников и друзей показывает возможные пути и мотивирует к новым достижениям.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сожаления у подростков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неверного решения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выборе поступков или приоритетов вызывает чувство сожаления и мотивирует задуматься о последствиях.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Несбывшиеся ожидания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Неудовлетворённость собственными достижениями рождает сожаления и заставляет переосмыслить цели.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Конфликтные ситуации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Неразрешённые споры с близкими приводят к внутреннему дискомфорту и желанию исправить содеянное.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страхи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быть оценённым негативно усиливают сомнения и способствуют появлению чувства вины за прошлые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как важный этап самопознания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личных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Формулируя желания, подростки узнают свои предпочтения и приоритеты. Это помогает понять, что для них действительно важно.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внутренних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мечтаний способствует выявлению сильных сторон и амбиций, открывая новые возможности для развития и самоопределения.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сожаления мотивируют изменения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и уроки из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ошибок помогает подросткам понять причины неудач и выработать стратегии для их предотвращения в будущем.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новых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мотивация ставить реалистичные задачи, ориентированные на самосовершенствование и улучшение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желаний среди подростков (опрос 2023)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приоритетов, отражающих разные стороны жизни и интересы учеников.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ориентируется на образование и социальные связи, что определяют их основные мотивации.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9 класса,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235933"/>
            <a:ext cx="4865100" cy="994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желаний и сожалений на развитие личности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функциях и эмоциональных эффектах желаний и сожалений у подростков.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и сожаления взаимно дополняют развитие личности, способствуя гармоничному росту.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педагогической практики,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 отрицательный опыт сожалений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опыт помогает подросткам признавать ошибки, извлекать уроки и развиваться эмоционально, что способствует укреплению внутренней силы и формированию более зрелого мировоззрения.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опыт проявляется в снижении самооценки и страхе перед новыми вызовами, из-за которых подростки могут избегать важных ситуаций и терять возможность личностного роста.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принятием ошибок и стремлением к изменениям необходим для формирования здоровой и устойчивой личности, способной адаптироваться к жизненным трудностям.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желаний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понять свои подлинные желания, выделить приоритеты и сформировать мотивы, которые вдохновляют на изменения и достижение личных целей.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мечты в конкретные цели требует составления четкого плана с этапами, сроками и ресурсами для успешной реализации задуманного.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контроль и анализ достигнутого помогают корректировать путь, учиться на ошибках и преодолевать возникающие препятствия эффективно и осознанно.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желаний к целям: построение жизненной стратегии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истории: желания и сожаления сверстников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учеников мечтал стать лидером класса, но сначала не решался участвовать в школьных проектах из-за страха неудачи. Со временем благодаря поддержке учителя он поставил новую цель и активно включился в работу.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этот подросток успешно организовал спортивное мероприятие, чему очень радовался, но также сожалел о том, что изначально боялся проявить инициативу и пропустил важные возможности для личного роста.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Конструктивное восприятие сожалений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с родителями или друзьями помогает подросткам объективно взглянуть на причину своих сожалений и получить поддержку в поиске решений.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способствует систематическому анализу ошибок и выделению уроков из прошлого опыта для дальнейшего развития личности.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позитивных моментах даже в негативных ситуациях изменяет отношение к ошибкам и снижает эмоциональную нагрузку.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поддерживающей группе уменьшает чувство тревожности и помогает сформировать здоровое отношение к собственным чувствам и действиям.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желания и сожаления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стимулируют формирование новых желаний, таких как популярность и признание, что влияет на самооценку подростков и их представление о собственном успехе.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себя с идеализированными образами сверстников иногда вызывает усиление сожалений о собственной жизни, поэтому важно сохранять критическое восприятие информации из интернета.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подростки сожалеют о своих поступках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сожалений связана с межличностными отношениями, что подчёркивает важность поддержки в социальном окружении.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эмоциональные переживания в дружбе более значимы для подростков, чем академические ошибки.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Анонимный опрос школьников 9 класса, 2023 год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подростков, применяющих методы прощения себя и обсуждения своих чувств, чувствуют снижение тревожности и повышение уверенности.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психологической службы школы,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 улучшение эмоционального состояния при регулярном использовании техник самопрощения и поддержки.
</a:t>
            </a:r>
            <a:endParaRPr lang="en-US" sz="19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работы с сожалениями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осознанной работы с эмоциональными переживаниями у подростков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желаний и сожалений на формирование будущего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Желания задают ориентиры, вдохновляя подростков ставить перед собой цели и осуществлять конкретные шаги к личному развитию и успеху.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Сожаления способствуют осознанности и помогают приобретать жизненную мудрость, обеспечивая более взвешенный подход к решениям и отношениям в будущем.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осознанность и рост через опыт желаний и сожалений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принимать и понимать свои желания и сожаления, чтобы выстраивать зрелую личность, находить гармонию и уверенно двигаться к своим жизненным целям.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2026-05-07T16:48:44Z</dcterms:created>
  <dcterms:modified xsi:type="dcterms:W3CDTF">2026-05-07T16:48:44Z</dcterms:modified>
</cp:coreProperties>
</file>