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5: учимся находить ответ быстро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считаем пятёрками, проверяем ответ и решаем примеры без лишних хлопот.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Пятёрки в задачах и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5 встречается в конфетах, наклейках, карандашах и игрушках. Когда предметы раскладывают по 5 штук, считать удобно и быстро, почти как по ступенькам: 5, 10, 15, 20, 25, 30.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5 показывает, сколько одинаковых групп по 5 получится из целого числа предметов. Это помогает понять, сколько раз пятёрка помещается в числе.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20:5 означает, что двадцать предметов разложили по пять в каждую группу. В ответе 4 — это количество получившихся групп.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число как набор пятёрок, деление становится понятным и очень наглядным. Мы просто спрашиваем: сколько пятёрок спрятано внутри числа?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разделить на 5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пальцев — удобная подсказка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ладони всегда есть пять пальцев, и это отличный помощник для счёта. Можно быстро вспомнить пятёрку, просто взглянув на свою руку.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Пятёрки легко увидеть в счёте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5, 10, 15, 20, 25 помогает не сбиваться и лучше запоминать деление на 5. С такими примерами математика уже не кажется строгой и скучной.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Пятёрки вокруг нас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5 и умножение на 5 — это дружная пара. Если известно, что 5×6=30, то сразу понятно: 30:5=6.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так же работает пример 5×9=45. Значит, 45:5=9. Ответ можно найти быстро, если помнить таблицу умножения на 5.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помогает не только решать примеры, но и проверять себя. Если умножение возвращает исходное число, значит, деление выполнено верно.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деления на 5 и умножения на 5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делится ли число на 5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последнюю цифру и сразу видим, будет ли ответ без остатка.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38900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38900"/>
            <a:ext cx="485400" cy="43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10:5=2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предметов можно разложить по пять в две группы. Тут всё просто: две пятёрки составляют десять, и ответ получается сразу.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25:5=5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Двадцать пять удобно считать пятёрками: 5, 10, 15, 20, 25. Пять пятёрок дают двадцать пять, значит, ответ равен 5.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50:5=10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Пятьдесят — это десять пятёрок. Поэтому деление на 5 даёт целое число 10, без остатка и без лишних вычислений.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75:5=15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семьдесят пять спрятаны пятнадцать пятёрок. Если помнить таблицу умножения на 5, такой пример решается почти мгновенно.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деления без остатка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к примеру 15:5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картинке показать 15 кружков или 15 яблок, их легко разложить в 3 группы по 5. Тогда сразу видно, что деление выполнено верно.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15, 5 и 3 связаны между собой очень понятно: три пятёрки дают пятнадцать. Такой рисунок помогает не просто запомнить ответ, а увидеть его глазами.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 числа, которые заканчиваются на 0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оканчивается на 0, делить на 5 особенно удобно. Последняя цифра уже подсказывает, что ответ будет целым и без остатка.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20:5=4, 30:5=6, 80:5=16 и 100:5=20 показывают, что ноль в конце не мешает, а помогает быстрее заметить правильный ответ.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часто встречаются в задачах, поэтому полезно запомнить их и тренироваться на них устно. Чем чаще их видишь, тем быстрее считаешь.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заканчивается на 5, оно тоже делится на 5 без остатка. В ответе всегда получится целое число, а не странный хвостик.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5:5=1, 15:5=3, 35:5=7 и 95:5=19 удобно решать через таблицу умножения. Сначала вспоминаем пятёрки, потом называем ответ.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отлично подходят для устного счёта. Они короткие, понятные и помогают почувствовать себя настоящим математическим детективом.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 числа, которые заканчиваются на 5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пример на 5 без ошибок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найти частное и сразу проверить себя на примере 45:5.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779" y="1889063"/>
            <a:ext cx="611746" cy="6991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50691"/>
            <a:ext cx="731757" cy="58540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конфеты раскладывают по 5 штук, деление показывает, сколько детей получит угощение. Так задача превращается в понятный счёт без лишней путаницы.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карандаши собрать в коробки по 5, нужно узнать число коробок. Деление помогает быстро понять, сколько полных групп получится из всего набора.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удобно делить на одинаковые наборы. Ребёнок видит не просто число, а аккуратные пятёрки, которые легко пересчитать и проверить по таблице умножения.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часто распределяют поровну для игры или уборки. Деление на 5 помогает без ошибок узнать, сколько групп выйдет, если в каждой лежит по пять предметов.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про равные группы
</a:t>
            </a:r>
            <a:endParaRPr lang="en-US" sz="300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про равные группы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умножением
</a:t>
            </a:r>
            <a:endParaRPr lang="en-US" sz="2804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берём найденное частное и умножаем его на 5. Если получается исходное число, значит, решение верное. Так работает пример 40:5=8, потому что 5×8=40.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Такой способ полезен, когда хочется не гадать, а спокойно проверить себя. Ошибка сразу заметна, и её легко исправить, не расстраиваясь и не считая заново по одному предмету.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делятся на 5 особенно удобно. Ноль в конце подсказывает, что ответ будет целым, а таблица умножения помогает назвать его почти сразу.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Обучающий пример на основе школьных вычислений: 60:5=12, 90:5=18, 200:5=40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3 таких примеров легко получить быстрый ответ, если знать таблицу умножения на 5.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не оканчивается на 0 или 5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последней цифры помогает понять, можно ли разделить число на 5 без остатка.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Кати 20 конфет. Она раскладывает их по 5 штук. Получается 4 группы, и каждая группа выглядит аккуратно, как маленький подарок.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Вани 35 наклеек. Он делит их на 5 одинаковых наборов. В каждом наборе будет по 7 наклеек, потому что 35 разделить на 5 — это 7.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таких задачах важно понять, что деление отвечает на вопрос: сколько равных частей получится. Это очень похоже на раздачу угощения друзьям.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задачи про деление на 5
</a:t>
            </a:r>
            <a:endParaRPr lang="en-US" sz="25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делении на 5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Иногда дети путают деление на 5 с делением на 10. Тогда ответ получается неверным, хотя пример кажется очень похожим. Лучше сразу смотреть на последнюю цифру и вспоминать пятёрки.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одна ошибка — считать всё по одному предмету и терять время. Быстрее и надёжнее опираться на таблицу умножения, а рядом держать правильный пример для проверки.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коротких примеров помогает руке и голове запомнить ответ быстрее. Пятёрки становятся знакомыми, как старые друзья, и уже не пугают.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устных упражнений: 10:5, 25:5, 40:5, 55:5, 70:5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подряд достаточно, чтобы потренировать устный счёт и заметить закономерность.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про деление на 5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Таблица умножения на 5 — главный помощник. Если её хорошо помнить, ответы находятся быстрее, а считать по одному уже почти не хочется.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Последняя цифра 0 или 5 подсказывает, что число делится на 5 без остатка. Это простое правило очень экономит время.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умножением помогает не ошибиться. Если частное умножить на 5 и получить исходное число, значит, всё решено правильно.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Деление на 5 часто встречается в задачах про группы предметов. Чем увереннее ученик считает пятёрками, тем спокойнее решает примеры.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5 — это быстро и понятно!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пятёрки выглядят совсем не страшно: есть правило, есть проверка и есть удобный счёт. А значит, примеры решаются бодро, как по щелчку.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2026-05-24T12:12:31Z</dcterms:created>
  <dcterms:modified xsi:type="dcterms:W3CDTF">2026-05-24T12:12:31Z</dcterms:modified>
</cp:coreProperties>
</file>