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греческом городе: общий обзор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был античный греческий город?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Полис: город, община, государство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полис был не просто городом, а центром жизни, власти и общения. Именно здесь торговали, молились, спорили и решали общие дела.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03833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полиса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община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объединял людей не только улицами и стенами, но и общими законами, собраниями и обязанностями граждан. Жизнь в нём строилась вокруг общины.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Акрополь, агора и гавань определяли ритм города. Здесь находились важные здания, шла торговля, обсуждались новости и принимались решения о жизни полиса.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часто начиналось с похода на рынок вместе с родителями. Подросток видел, как город просыпается, как идут покупки и как люди общаются между собой.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был центром праздников, споров и власти. Жители чувствовали себя частью одного города и одной судьбы, даже если жили в разных кварталах.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 греки: море и горы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острова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 тянулись вдоль морей и берегов островов, потому что именно там было проще жить, торговать и поддерживать связь между поселениями.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землёй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разделяли области и мешали сухопутным поездкам. Из-за этого полисы нередко развивались самостоятельно и берегли свою независимость.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 морю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стало главной дорогой для кораблей, товаров и людей. Морская торговля связывала Грецию с другими землями Средиземноморья.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 устроен греческий город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главные части города и их связь в повседневной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 дом изнутри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двор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обычно строили вокруг внутреннего двора. Он давал свет, воздух и место для семейных дел, а также помогал отделить жильё от уличного шума.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обстановка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комнатах стояла простая мебель: скамьи, столы, сундуки для вещей. Обстановка была практичной, без лишней роскоши, но удобной для повседневной жизни.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уборка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носили из колодцев и источников, поэтому это был ежедневный труд. Чистку дома тоже делали вручную, без специальных приспособлений.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быта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посуда, светильники и сосуды для хранения еды помогали вести хозяйство. Такие вещи делали дом готовым к обычной жизни семьи.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детям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помогали взрослым: например, несли воду или присматривали за мелкими поручениями. Так они с ранних лет привыкали к домашним обязанностям.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продавали на агоре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жители покупали самые нужные продукты и вещи для дома. Одновременно агора была местом обмена новостями, ценами и городскими слухами.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был простым, а рынок соединял хозяйство, торговлю и общение.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повседневной жизни древних греков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одевались жители полиса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Хитон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одежды был хитон — лёгкая тканевая одежда, которую носили и дома, и на улице. Она была удобной для тёплого климата и повседневных дел.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Плащ
</a:t>
            </a:r>
            <a:pPr algn="l" indent="0" marL="0">
              <a:lnSpc>
                <a:spcPct val="80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 хитона надевали плащ, который защищал от ветра и холода. Он также показывал положение человека и помогал выглядеть опрятно.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обувь
</a:t>
            </a:r>
            <a:pPr algn="l" indent="0" marL="0">
              <a:lnSpc>
                <a:spcPct val="80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была не всегда обязательной, особенно дома. Когда её носили, она обычно была простой и удобной для улицы и дороги.
</a:t>
            </a:r>
            <a:endParaRPr lang="en-US" sz="981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детали
</a:t>
            </a:r>
            <a:pPr algn="l" indent="0" marL="0">
              <a:lnSpc>
                <a:spcPct val="8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выбирали за лёгкость, а шерсть — за тепло. Украшения, застёжки и пояса делали одежду не только практичной, но и красивой.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учили детей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мальчиков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из свободных семей учились читать, писать и считать. Их также учили музыке и гимнастике, потому что в полисе ценили и ум, и тело.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девочек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Девочки чаще оставались дома и осваивали хозяйственные навыки. Они учились прясть, следить за запасами и помогать в ведении дома.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было связано с повседневной жизнью. Ученик мог писать буквы на восковой табличке, а затем повторять их вслух и на память.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дома роли были распределены по повседневным обязанностям.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быте древних греков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2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обязанности делили жизнь семьи между заработком, домом и помощью детям.
</a:t>
            </a:r>
            <a:endParaRPr lang="en-US" sz="422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полисе работали не только земледельцы: город держался на труде ремесленников, торговцев и моряков, а также на связях с сельской округой.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по истории Древней Греции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группы занятий поддерживали жизнь полиса: ремесло, торговля и земледелие.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морская торговля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упростили расчёты, а порты сделали города частью общей средиземноморской торговли, где каждый полис искал нужные ему товары.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Преобладали товары повседневного спроса и сырьё; именно поэтому полисам были так важны морские пути и доступ к портам.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по истории Древней Греции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Олимпийских богов почитали как главных покровителей города, семьи и моря: религия связывала повседневные дела с общественными обрядами и праздниками.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религиозная традиция; обобщение по учебным материалам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pPr algn="ctr" indent="0" marL="0">
              <a:lnSpc>
                <a:spcPct val="100000"/>
              </a:lnSpc>
              <a:buNone/>
            </a:pPr>
            <a:r>
              <a:rPr lang="en-US" sz="1867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богов обычно называли олимпийцами, и их культ был хорошо знаком каждому жителю полиса.
</a:t>
            </a:r>
            <a:endParaRPr lang="en-US" sz="4014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театр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торжество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праздники начинались шествиями, музыкой и жертвоприношениями. Они показывали, что жители принадлежат к одной общине и вместе чтят своих богов.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на празднике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был частью религиозных праздников, а не отдельным развлечением. На сцене открытого театра ставили трагедии и комедии, обсуждая поступки людей и богов.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и смысл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приходили на представления вместе, а зрители узнавали в героях знакомые конфликты, ошибки и выборы. Поэтому театр был одновременно зрелищем и уроком.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гимнасиях мальчики и юноши не только тренировались, но и учились выдержке, дисциплине и умению действовать в коллективе.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по истории Древней Греции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вида упражнений делали тело сильнее и готовили к жизни гражданина.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обсуждения к решению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гражданском устройстве греческого полиса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и война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Укрепления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стены, башни и ворота защищали жителей от внезапного нападения. Оборона начиналась с укреплений, которые помогали выиграть время и сохранить запасы.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войско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Гоплиты были гражданами-воинами. Они сражались в плотном строю, где важны были дисциплина, согласованность и готовность прикрывать товарища щитом.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Стража у входов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у портов и проходов следила за движением людей и товаров. Это помогало полису контролировать вход в город и защищать торговлю.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угрозой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войны влияла на ежедневные решения: что хранить, как расходовать припасы и когда выходить в поход. Военная опасность касалась всех жителей.
</a:t>
            </a:r>
            <a:endParaRPr lang="en-US" sz="8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связь и общение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улицы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соединяли кварталы, мастерские, площадь и порт, поэтому жители легко переходили от работы к встречам и быстрым поручениям.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города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собирали в цистерны и брали из простых водопроводных линий и источников. Это помогало городу жить даже там, где не было постоянных рек.
</a:t>
            </a:r>
            <a:endParaRPr lang="en-US" sz="993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общения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места встреч служили для разговоров, обмена новостями и мелких сделок. Здесь быстро узнавали, что происходит в полисе.
</a:t>
            </a:r>
            <a:endParaRPr lang="en-US" sz="993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без задержки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крики торговцев и обсуждения на площади делали город очень «живым». Информация распространялась не через письма, а через людей.
</a:t>
            </a:r>
            <a:endParaRPr lang="en-US" sz="9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24" y="2192833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499" y="2205667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511" y="2192833"/>
            <a:ext cx="14887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16293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отдыха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сопровождала праздники, семейные встречи и обучение. Игра на кифаре считалась знаком воспитания и умения вести себя достойно.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запоминали, декламировали и обсуждали. Поэзия помогала сохранять предания, передавать ценности и делать свободное время содержательным.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беседы на площади были обычной частью отдыха. Так жители совмещали общение, новости и наблюдение за жизнью города.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редко был одинаковым для всех: он зависел от времени года, праздников и достатка семьи, а также от обязанностей в доме.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 греческий город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город соединял в себе труд, веру, учёбу и политику. Полис был общиной, где дом, агорá и акрополь работали как единое пространство 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2026-07-26T04:55:35Z</dcterms:created>
  <dcterms:modified xsi:type="dcterms:W3CDTF">2026-07-26T04:55:35Z</dcterms:modified>
</cp:coreProperties>
</file>