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 наследственные болезни: ключевые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 эволюции, наследственных заболеваний и современных методов диагностики.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генетических исследований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фундамент генетики, выявив закономерности наследования. Открытие структуры ДНК позволило изучить молекулярные основы наследственности и мутаций, влияющих на здоровье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наследственной изменчивости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 перекомбинации генов в процессе полового размножения, создавая разнообразие наследственных признаков у потомства.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связана с изменениями в структуре или числе ДНК, приводящими к новым признакам или появлению патологий.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гена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отвечающий за синтез белков или регуляторных РНК, определяющий биологические свойства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геноме человека около 20–25 тысяч генов, формирующих индивидуальную генетическую информацию каждого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на хромосомах и существуют в различных вариантах — аллелях, влияющих на проявление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 их причины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точечные изменения ДНК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вызываются изменениями отдельных нуклеотидов, что может привести к нарушению структуры белков. Они возникают из-за ошибок копирования ДНК или воздействия химических веществ.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и геномные мутации: большие масштабные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затрагивают структуру хромосом, включая делеции и дупликации, а геномные — изменяют количество хромосом. Их причинами являются радиация, вирусы и ошибки при делении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916" y="1215700"/>
            <a:ext cx="3816069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наследственных болезней человека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заболевания, тип наследования, частота и ключевые симптомы представлены в таблице.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типах наследования и частоте указывают на разнообразие генетических заболеваний и необходимость специфической диагностики.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Росстата и национальных исследований, 2022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генных болезней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Аутосомно-доминантный тип наследования требует одного мутантного аллеля для проявления болезни, например, хорея Гентингтона.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аутосомно-рецессивном типе болезнь развивается только при наличии двух дефектных аллелей, как при муковисцидозе.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Митохондриальный тип наследования связан с передачей мутаций исключительно по материнской линии, влияя на клеточный метаболизм.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сцепленные с полом передаются через X- или Y-хромосому, например, гемофилия и дальтонизм.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заболевания: клиника и диагностика
</a:t>
            </a:r>
            <a:endParaRPr lang="en-US" sz="2575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из-за трисомии по 21-й хромосоме, проявляется умственной отсталостью и характерной фенотипической особенностью лица. Диагностика проводится с помощью кариотипирования.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наличием дополнительной X-хромосомы у мужчин, приводит к гипогонадизму и некоторым когнитивным особенностям. Диагностика основывается на цитогенетических исследованиях.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Тернера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Обусловлен отсутствием одной из X-хромосом у женщин, сопровождается несовершенством развития половых органов и низким ростом. Требует генетического анализа для подтверждения.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наследственных болезней по типу генетических изменений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доминирование генных заболеваний среди наследственных патологий в России.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наследственных заболеваний связано с изменениями отдельных генов, что определяет приоритеты диагностики и терапии.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национальный регистр генетических заболеваний, 2022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болезни: особенности и примеры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болезни вызываются изменением числа хромосом — анеуплоидиями, что ведёт к нарушению развития и многочисленным порокам.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Эдвардса обусловлен трисомией по 18-й хромосоме, проявляется выраженными физическими и умственными нарушениями, требуя комплексного медицинского ухода.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Патау связан с трисомией по 13-й хромосоме, сопровождается тяжелыми врожденными дефектами и высокой младенческой смертностью.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механизмы возникновения мутаций и наследственных нарушений
</a:t>
            </a:r>
            <a:endParaRPr lang="en-US" sz="3109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вследствие ошибок при копировании ДНК во время клеточного деления или под действием внешних мутагенных факторов, таких как радиация и химические вещества. Эти изменения могут приводить к синтезу аномальных белков, влияющих на функции организма.
</a:t>
            </a:r>
            <a:endParaRPr lang="en-US" sz="1228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наследственные нарушения проявляются лишь при определённых сочетаниях аллелей, а частые генетические аномалии связаны с нерасхождением хромосом в процессе мейоза, что нарушает нормальное распределение генетического материала в половых клетках.
</a:t>
            </a:r>
            <a:endParaRPr lang="en-US" sz="12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 приобретённые болезни: сравнение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помогают отличить наследственные болезни от приобретённых, учитывая их причины, способы передачи и возможности профилактики.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требуют специализированных мер диагностики и профилактики, в то время как приобретённые зачастую зависят от образа жизни и внешних условий.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наследственности на распространённость заболеваний
</a:t>
            </a:r>
            <a:endParaRPr lang="en-US" sz="3094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оценкам ВОЗ, около 40% тяжёлых хронических болезней обусловлены генетическими факторами, что подчёркивает важность генетики в медицине и профилактике.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заболевания также имеют генетическую основу, что подтверждает значимость наследственных факторов в формировании здоровья и ответе организма на окружающую среду.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формы рака и эпилепсии свидетельствуют о необходимости изучения генетического компонента для ранней диагностики и индивидуального подхода к лечению.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играет ключевую роль в развитии таких заболеваний, как диабет первого и второго типа, бронхиальная астма и шизофрения, влияя на предрасположенность и течение болезни.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генетической диагностики
</a:t>
            </a:r>
            <a:endParaRPr lang="en-US" sz="27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Молекулярно-генетическое тестирование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ПЦР и секвенирование следующего поколения позволяют быстро и точно выявлять мутации в генах, что помогает диагностировать наследственные патологии еще на ранних стадиях развития.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и биохимический анализы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исследования изучают структуру хромосом и функционирование белков, способствуя выявлению хромосомных и метаболических генетических нарушений у пациентов разного возраста.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новорождённых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неонатальный скрининг обеспечивает раннее обнаружение и своевременное лечение до 30 наиболее распространённых наследственных заболеваний, например фенилкетонурии, снижая риск осложнений.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стратегии профилактики и лечения наследственных болезней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помогает семьям с риском наследственных заболеваний принимать информированные решения о планировании потомства и профилактике.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и преимплантационная диагностика позволяют выявить генетические дефекты ещё до рождения, минимизируя риск рождения больных детей.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генетической и клеточной терапии открывает новые перспективы лечения, улучшая качество жизни пациентов с ранее неизлечимыми заболеваниями.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и роль просвещения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общества о генетических заболеваниях способствует формированию толерантности и поддержке, а также стимулирует создание организаций, оказывающих помощь пациентам и их семьям.
</a:t>
            </a:r>
            <a:endParaRPr lang="en-US" sz="1338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инклюзивного образования и профилактика дискриминации обеспечивают равные возможности для людей с наследственными патологиями, способствуя их социальной адаптации.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вызовы генетической диагностики и профилактики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Добровольность генетического тестирования и защита медицинской информации являются ключевыми принципами, обеспечивающими уважение прав пациента.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нормы и декларации гарантируют равный доступ к генетическим технологиям и этичное использование данных, формируя основу для справедливой медицины.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дискриминации по генетическим признакам в трудах, страховании и образовании требует строгого правового регулирования и социальной ответственности.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направления в генетических исследованиях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CRISPR/Cas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 позволяет точно исправлять генетические дефекты, открывая перспективы лечения множества наследственных заболеваний с высокой эффективностью и минимальными побочными эффектами.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биобанков и больших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обширных генетических данных из биобанков помогает выявлять новые генетические варианты, ускоряет исследовательские процессы и оптимизирует терапевтические подходы.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второго и третьего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секвенирования обеспечивают глубокое и быстрое изучение генома, что способствует выявлению редких мутаций и расширяет возможности персонализированной медицины.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генетику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М. Гершензон сделал фундаментальный вклад в изучение молекулярных механизмов мутагенеза, что расширило понимание генетической изменчивости.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Академик В. А. Энгельгардт исследовал роль АТФ в метаболизме клетки, что стало важным этапом в биохимии и молекулярной биологии, поддержав исследования наследственных заболеваний.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 советской медико-генетики Н. П. Дубинин способствовал развитию генетического консультирования и внедрению медицинской генетики в клиническую практику.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генетики для здоровья общества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наследственной изменчивости и болезней открывает новые возможности для своевременной диагностики и эффективной профилактики, формируя ответственное и информированное отношение общества к генетическим вопросам.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2026-05-09T23:46:16Z</dcterms:created>
  <dcterms:modified xsi:type="dcterms:W3CDTF">2026-05-09T23:46:16Z</dcterms:modified>
</cp:coreProperties>
</file>