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пояса и природные зоны Земли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тепло и влага меняют облик нашей планеты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смена природных условий на Земле?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от экватора к полюсам потому, что солнечные лучи нагревают поверхность Земли не одинаково. На распределение влаги дополнительно влияют ветры, океаны, течения и рельеф, поэтому на планете есть очень разные территории — влажные, сухие, жаркие и холодные.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как главный закон природы Земли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показывает, что природные условия закономерно изменяются от экватора к полюсам. Вместе с климатом меняются почвы, растительность и животные, образуя последовательные природные комплексы.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Закон смены условий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зональности — шарообразная форма Земли. Из-за неё солнечное тепло распределяется неравномерно: у экватора его больше, а к полюсам количество энергии постепенно уменьшается.
</a:t>
            </a:r>
            <a:endParaRPr lang="en-US" sz="982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Причина явления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смене широты меняются температура воздуха, количество осадков и продолжительность сезонов. Эти различия определяют, какие растения могут расти, а какие животные способны выживать в таких условиях.
</a:t>
            </a:r>
            <a:endParaRPr lang="en-US" sz="934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меняется вместе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широтной зональности помогает объяснить, почему на Земле есть влажные леса, пустыни, степи, тайга и тундра. Это основа изучения природных зон материков.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пояса: от экватора до полярных широт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Солнце поднимается высоко над горизонтом, поэтому поверхность получает много тепла и влаги. Круглый год сохраняются высокие температуры, а погода часто бывает жаркой и дождливой.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широты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полюсам солнечного тепла мало, поэтому лето короткое, а зима продолжительная и холодная. В таких районах природа приспособлена к суровому климату и сильному дефициту тепла.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 умеренные широты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нередко жарко и сухо, а в умеренных широтах уже хорошо заметны смена времён года и различия между летом и зимой. Условия становятся более разнообразными.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Земли и их природные условия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карте географических поясов Земли
</a:t>
            </a:r>
            <a:endParaRPr lang="en-US" sz="1118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вместе с широтой меняются тепло, влага и сезонность.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тепла. Это влияет на количество осадков, длительность сезонов и набор природных зон.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компоненты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почвы сформируются, какие растения смогут расти и какие животные найдут здесь условия для жизни. Все эти компоненты тесно связаны между собой.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местности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зон влияют не только широта, но и рельеф, удалённость от океана и направление ветров. Из-за этого одинаковые по широте территории могут сильно отличаться.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территория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это большая часть Земли с похожими климатом, почвами, растениями и животными. Внутри неё природа выглядит достаточно однотипно, хотя детали могут различаться.
</a:t>
            </a:r>
            <a:endParaRPr lang="en-US" sz="1207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границы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природных зон часто бывают размытыми. Это происходит потому, что тепло и влага меняются постепенно, а не резко, поэтому одна зона плавно переходит в другую.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по широте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широтной зональности; обобщение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природные зоны сменяются не случайно, а по мере уменьшения тепла и изменения увлажнения.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зон отражает общий закон: от влажных и тёплых условий к холодным и бедным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жара и влажность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весь год жарко и очень влажно, поэтому растения растут быстро и почти не испытывают сезонных ограничений. Условия особенно благоприятны для густой растительности.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здесь имеет несколько ярусов: высокие деревья, нижний подлесок, лианы и эпифиты. Такая структура помогает растениям использовать свет, которого мало в нижних слоях.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экваториальных лесах обитает множество насекомых, птиц, обезьян и других животных. Разнообразие видов очень велико, потому что здесь круглый год есть пища и укрытия.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почвы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 этих лесах часто вымыты сильными дождями и содержат мало питательных веществ. Основная часть веществ быстро возвращается в природу через опавшие листья и разложение органики.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Травы и отдельные деревья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растительности составляют высокие травы. Среди деревьев встречаются акации, баобабы и редкие группы других пород, которые приспособлены к жаре и недостатку влаги.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Сезонность осадков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существования саванн — повторяющаяся смена влажного и сухого периодов. Когда начинается засуха, растения замедляют рост, а животные перемещаются к водоёмам.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Жаркий климат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находятся в районах, где тепло сохраняется круглый год, но осадки распределяются неравномерно. Обычно чередуются влажный и сухой сезоны, и именно это определяет жизнь природы.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Животный мир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саванн характерны крупные травоядные животные и хищники. Многочисленные виды приспособились к поиску воды, миграциям и жизни в условиях сезонной засухи.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пустыни и полупустыни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осадков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пустынях осадков крайне мало, часто меньше 200 мм в год. Из-за этого воды не хватает ни растениям, ни животным, а поверхность долго остаётся сухой.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животных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активны ночью, когда становится прохладнее. Днём они прячутся в норах или тени и умеют экономно расходовать воду, чтобы пережить жару.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длинные корни, колючки, мелкие листья или толстые стебли, которые помогают запасать воду. Такие признаки позволяют выживать в условиях сильной засухи.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сильно нагревает землю, поэтому бывает очень жарко. Ночью воздух быстро остывает, и температура заметно понижается, иногда почти до прохладной.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98814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9840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степи, прерии и пампа так похожи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без крайностей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тёплое, а осадков недостаточно для леса, но больше, чем в пустынях. Из-за этого природа выглядит открытой, а растения растут главным образом в травяном ярусе.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человеком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прерии и пампа сильно изменены людьми: поля и дороги заняли большие площади. Естественные участки сохранились не везде, поэтому многие виды нуждаются в охране.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Злаковый покров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зонах мало влаги для густых лесов, поэтому пространство занимают злаки. Они быстро отрастают после засухи и хорошо переносят ветреную погоду и открытые равнины.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степных районах сформировались очень плодородные почвы, которые хорошо удерживают питательные вещества. Поэтому эти территории издавна активно используются под пашни и пастбища.
</a:t>
            </a:r>
            <a:endParaRPr lang="en-US" sz="11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умеренного пояса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 природным зонам умеренного пояса
</a:t>
            </a:r>
            <a:endParaRPr lang="en-US" sz="1134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образуют последовательную полосу от более холодных к более тёплым районам умеренного пояса.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преобладает по площади, а широколиственные леса встречаются там, где климат теплее и влажнее.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лесная зона суши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огромные пространства Северного полушария. Особенно широко она представлена в России, Канаде и Скандинавии, где климат долгий холодный сезон.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полоса лесов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 — ель, сосна, лиственница и пихта. Их иголки помогают экономить воду и выдерживать морозы, а кроны сохраняют меньше снега.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тайге длительная и снежная, лето короткое. Подзолистые почвы бедны питательными веществами, поэтому растения растут медленнее, чем в более тёплых лесах.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 и почвы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Лоси, медведи, рыси, соболи и многие птицы хорошо приспособлены к холоду. Они используют густой мех, запас жира и сезонные перемещения для выживания.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северного леса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тундра и лесотундра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и тундра тянутся вдоль побережий Северного Ледовитого океана. Здесь уже чувствуется влияние холода, а деревья становятся редкими и низкими.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Замёрзший слой грунта не даёт корням уходить глубоко и задерживает воду у поверхности. Из-за этого почвы переувлажнены, а лес почти не может закрепиться.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период очень недолгий, поэтому растения успевают пройти лишь часть жизненного цикла. Основу покрова составляют мхи, лишайники и карликовые кустарники.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просторы Арктики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выглядит почти безжизненной: почва скрыта под снегом и льдом, а каменные участки появляются лишь местами. Растения встречаются редко и обычно растут очень медленно. Даже летом здесь сохраняется ощущение холода и открытого ветра.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где правят снег и ветер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этой зоны связаны с морем и прибрежными льдами. Белые медведи, тюлени и морские птицы находят пищу там, где суша встречается с водой. Их образ жизни помогает переживать суровые условия и долгую полярную зиму.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края льда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тепла и влаги к природной зоне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последовательные природные условия формируют целостный природный комплекс.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91714"/>
            <a:ext cx="4298400" cy="14096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основным признакам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природным зонам Земли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меняются от жарких и влажных зон к холодным и сухим.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тепла и влаги, тем ниже растительность и беднее почвы; климат напрямую задаёт облик природной зоны.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высотной поясности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меняются не только растения, но и условия жизни: воздух становится разреженнее, а вегетационный период заметно короче.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 горы, тем холоднее и беднее растительность: природные пояса сменяются почти как при движении от экватора к полюсам.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природные зоны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лесов нарушает привычную среду обитания животных и меняет влажность, почвы и микроклимат. На освобождённых территориях природа восстанавливается очень медленно.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степи превращают в поля, исчезают естественные травяные сообщества и места обитания многих видов. Вместе с этим усиливается риск эрозии почв.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загрязнение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работы, транспорт и промышленные выбросы изменяют поверхность земли и качество воздуха и воды. Это особенно заметно в районах с уязвимой природой.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восстановление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посадка лесов помогают сохранить редкие виды и вернуть природным зонам часть утраченных свойств. Такая работа особенно важна рядом с городами и дорогами.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читается по поясам и зонам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пояса показывают распределение тепла и влаги, а природные зоны — как эти условия создают разные ландшафты. Понимая их, легче видеть связь природы, человека и планеты.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2026-06-02T15:52:34Z</dcterms:created>
  <dcterms:modified xsi:type="dcterms:W3CDTF">2026-06-02T15:52:34Z</dcterms:modified>
</cp:coreProperties>
</file>