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удвоенной буквой согласного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двойные согласные и писать слова без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буквы рядом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Удвоенная согласная — это две одинаковые буквы рядом: нн, лл, сс, мм. Такие написания нужно замечать сразу, потому что одна пропущенная буква меняет слово и делает запись неверной.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75239"/>
            <a:ext cx="325505" cy="2604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60772"/>
            <a:ext cx="325505" cy="289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60772"/>
            <a:ext cx="325505" cy="28933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28612"/>
            <a:ext cx="325505" cy="289338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28612"/>
            <a:ext cx="325505" cy="289338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уже знакомы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класс, группа и касса часто встречаются на уроках. Они помогают быстро увидеть, как в знакомых названиях могут стоять две одинаковые согласные подряд.
</a:t>
            </a:r>
            <a:endParaRPr lang="en-US" sz="143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книг
</a:t>
            </a:r>
            <a:pPr algn="l" indent="0" marL="0">
              <a:lnSpc>
                <a:spcPct val="90000"/>
              </a:lnSpc>
              <a:buNone/>
            </a:pPr>
            <a:r>
              <a:rPr lang="en-US" sz="4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и сказках нередко встречаются масса, рассказ и ранний. Чем чаще ребёнок видит такие слова, тем легче запомнить их правильный вид.
</a:t>
            </a:r>
            <a:endParaRPr lang="en-US" sz="1491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вокруг нас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и вывесках можно заметить шоссе, аллея и Россия. Эти слова показывают, что удвоение встречается не только в учебнике, но и в обычной жизни.
</a:t>
            </a:r>
            <a:endParaRPr lang="en-US" sz="1436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повтором букв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сумма и суббота две буквы стоят рядом и словно держатся за руки. Такой повтор нужно не пропустить при чтении и письме.
</a:t>
            </a:r>
            <a:endParaRPr lang="en-US" sz="1500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внимания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удвоенной согласной нужно читать особенно внимательно. Они выглядят знакомыми, но требуют точного взгляда на каждую букву, даже если слово короткое.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согласная в середине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словах удвоенная согласная стоит в середине: группа, касса, ванна, тонна, длинный. Здесь особенно легко пропустить одну букву, если читать слишком быстро.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не спешить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буквы сохраняют правильный облик слова. Поэтому полезно читать по слогам и смотреть на слово так, будто оно просит: «Не теряй меня!»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слова под наблюдением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нельзя проверить правилом, поэтому их нужно запоминать целиком. К ним относятся класс, шоссе и касса: в них важно помнить точное написание.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другие словарные слова с удвоенной согласной. Например, суббота и коллекция пишутся только так, и одна пропущенная буква сразу делает запись неверной.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полезно несколько раз увидеть слово, произнести его и написать аккуратно. Тогда оно постепенно запоминается само, без капризов.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удвоенную согласную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слова в учебнике, тетради или словаре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на стыке частей слова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две одинаковые согласные появляются там, где соединяются части слова. Так устроено слово рассказ: в нём можно увидеть интересное соединение приставки и корня.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бессонный тоже показывает такое удвоение. Оно помогает понять, что в слове важны не только буквы, но и его строение, словно у него есть свой секретный пазл.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разбирают по составу, двойная согласная становится заметнее. Это хороший способ учиться и заодно разгадывать, почему слово написано именно так.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буква меняет всё
</a:t>
            </a:r>
            <a:pPr algn="l" indent="0" marL="0">
              <a:lnSpc>
                <a:spcPct val="90000"/>
              </a:lnSpc>
              <a:buNone/>
            </a:pPr>
            <a:r>
              <a:rPr lang="en-US" sz="4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лежат похожие карточки со словами. На одной — масса, на другой — слово без двойной согласной. Дети быстро замечают: стоит убрать одну букву, и запись уже выглядит неправильно. Глаз должен быть очень внимательным, почти как у маленького сыщика.
</a:t>
            </a:r>
            <a:endParaRPr lang="en-US" sz="128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pPr algn="l" indent="0" marL="0">
              <a:lnSpc>
                <a:spcPct val="90000"/>
              </a:lnSpc>
              <a:buNone/>
            </a:pPr>
            <a:r>
              <a:rPr lang="en-US" sz="47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картинке рядом стоят длинный и линейный. Они похожи по смыслу, но пишутся по-разному и требуют разного внимания к буквам. Такая пара помогает увидеть, что в русском языке нельзя писать по слуху без проверки.
</a:t>
            </a:r>
            <a:endParaRPr lang="en-US" sz="1430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слова, но разное написание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пропустить вторую букву, слово станет написано неверно. В тетради это считается ошибкой, даже если слово было знакомым и казалось совсем простым.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письмо помогает читать без остановок и догадок. Когда буквы стоят на своих местах, текст выглядит понятным, аккуратным и дружелюбным для читателя.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заданиях правильное написание показывает, что ученик заметил орфограмму. Это как маленькая победа: слово не спряталось и не обмануло.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помогает не путать слова между собой. А ещё она показывает уважение к языку — он это, честно говоря, очень ценит.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писать точно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 слова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работы со словом в тетради или учебнике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074" y="141075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820" y="1424304"/>
            <a:ext cx="443700" cy="3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24304"/>
            <a:ext cx="443700" cy="3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574" y="1410754"/>
            <a:ext cx="368813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сочетания букв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НН в знакомых словах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нн часто встречается в словах длинный, ранний и осенний. Оно помогает увидеть, что в слове слышится один звук, а пишутся две одинаковые согласные рядом.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 и ММ в словах из жизни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сс и мм легко заметить в словах касса и сумма. Такие написания встречаются в учебных заданиях и в обычных надписях, поэтому их удобно узнавать сразу.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ЛЛ и РР в названиях и словах
</a:t>
            </a:r>
            <a:pPr algn="l" indent="0" marL="0">
              <a:lnSpc>
                <a:spcPct val="90000"/>
              </a:lnSpc>
              <a:buNone/>
            </a:pPr>
            <a:r>
              <a:rPr lang="en-US" sz="4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лл и рр помогают запомнить слова аллея и баррикада. Они часто привлекают внимание в тексте, потому что две одинаковые буквы выглядят особенно заметно.
</a:t>
            </a:r>
            <a:endParaRPr lang="en-US" sz="1488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ТТ как сигнал внимания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тт встречается в словах вроде ватт. Когда ученик замечает такие пары букв, ему легче быстро проверить написание и не потерять ни одной согласной.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нельзя написать правильно только на слух. В словах Россия, русский, группа и троллейбус важно внимательно смотреть на двойную согласную и сразу замечать, где она стоит.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полезно повторять вслух, писать по памяти и сравнивать с образцом. Если нужные буквы выделять цветом, слово запоминается быстрее и ошибка не прячется.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для запоминания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Медленно прочитать слово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читают спокойно, без спешки. Так легче услышать его часть и не пропустить место, где стоят две одинаковые согласные.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Разделить на слоги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слово делят на слоги: клас-с, груп-па, осен-ний. Разделение помогает увидеть каждую букву отдельно и не забыть вторую.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Сверить и повторить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слово сравнивают с образцом в учебнике или словаре. Повторение делает написание уверенным и помогает запомнить его надолго.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потерять вторую букву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правильному написанию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школьник последовательно находит удвоенную согласную и записывает слово без пропуска букв.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удобно записать в личный словарик, чтобы чаще встречать их глазами и уверенно писать без ошибок.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словарик помогает держать трудные написания под рукой. Если ученик регулярно возвращается к знакомым словам, они быстрее запоминаются и перестают путать.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Надпись у школьной кассы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идёт по коридору школы и видит слово «касса» на табличке. Рядом может быть расписание, где встречаются знакомые слова с двойной согласной. Так орфограмма становится частью обычного дня.
</a:t>
            </a:r>
            <a:endParaRPr lang="en-US" sz="1112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автобус и класс
</a:t>
            </a:r>
            <a:pPr algn="l" indent="0" marL="0">
              <a:lnSpc>
                <a:spcPct val="90000"/>
              </a:lnSpc>
              <a:buNone/>
            </a:pPr>
            <a:r>
              <a:rPr lang="en-US" sz="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в городе попадаются вывески с словами «шоссе» и «класс». В автобусе можно заметить объявление о группе или остановке, а значит, правильное написание встречается прямо вокруг нас.
</a:t>
            </a:r>
            <a:endParaRPr lang="en-US" sz="1063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вокруг нас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спешит и пропускает вторую букву: вместо класс пишет клас, а вместо сумма — сума. Такая ошибка меняет вид слова и сразу бросается в глаза.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трудность — заменить двойную согласную одной буквой там, где она обязательно нужна. Тогда слово выглядит «почти правильно», но орфограмма всё равно нарушена.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словарные слова, которые нельзя проверить простым правилом. В них помогает только внимательное чтение, сравнение с образцом и многократное повторение.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 особенно часто в коротких и знакомых словах. Именно там ученик расслабляется, торопится и перестаёт замечать нужную вторую букву.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написание шаг за шагом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выстроить короткую и понятную работу со словом: от чтения вслух до использования его в новом предложении.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Удвоенная согласная — это две одинаковые буквы рядом. Их нужно замечать не только в длинных словах, но и в самых знакомых школьных словах.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приходится запоминать целиком: в них нельзя просто подобрать проверку. Поэтому полезно читать такие слова медленно, писать их аккуратно и сравнивать с образцом.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не теряет вторую букву, письмо становится грамотным и красивым. Это помогает на уроках, в тетрадях и даже в обычных сообщениях.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букве — шаг к успеху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удвоенной согласной легко заметить, если читать их медленно и сверять с образцом. Такое внимательное письмо помогает писать без ошибок и уверенно работать на уроках русского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2026-05-21T22:20:05Z</dcterms:created>
  <dcterms:modified xsi:type="dcterms:W3CDTF">2026-05-21T22:20:05Z</dcterms:modified>
</cp:coreProperties>
</file>