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628200"/>
            <a:ext cx="5418900" cy="155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цвета физической карты: ключевые темы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38750"/>
            <a:ext cx="3922800" cy="14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цвета физической карты и их значение в географии.
</a:t>
            </a:r>
            <a:endParaRPr lang="en-US" sz="11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270000"/>
            <a:ext cx="51393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— ключ к пониманию природы и рельефа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карты изображают природу и рельеф: равнины, горы, воды, растительность. Цвета на карте помогают быстро определить ландшафт и ориентироваться в природных зонах.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зелёного цвета на физической карте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Равнинные местности и леса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символизирует равнины и густую растительность. Темно-зелёный оттенок показывает леса и болотистые территории, подчёркивая плодородие и влажность региона.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пашни светло-зелёного цвета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Светло-зелёный цвет применяется для обозначения лугов, пастбищ и сельскохозяйственных земель, указывая на открытую растительность и равнинный рельеф.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Европейской равнины и сибирские заповедники выделены различными оттенками зелёного, отражая разнообразие природных условий.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цвет: степи и возвышенности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оттенок указывает на степные и полупустынные территории, а также на возвышенности средней высоты с малой растительностью. Яркость цвета отражает сухость ландшафта.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Поволжья и степи Казахстана часто изображаются жёлтым, подчёркивая их природные особенности и преимущественно беслесный рельеф.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цвет: высоты и горы на карте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гор и плоскогорий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выделяет высокие рельефные образования: горы, плоскогорья, предгорья. На картах России это Алтай, Урал и Кавказ, где показана высокая абсолютная высота.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оттенков коричневого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оттенки коричневого обозначают наиболее высокие участки, а светло-коричневый — холмы и плато средней высоты, создавая градацию рельефа.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Синий цвет: водные пространства на карте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Светло-синие оттенки показывают мелководные реки, озёра и прибрежные зоны, что помогает понять глубину водных объектов и их важность для экосистемы.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Тёмно-синий выделяет глубокие моря и океаны, например, глубокие участки Байкала и моря на Дальнем Востоке России, подчёркивая значительную глубину.
</a:t>
            </a:r>
            <a:endParaRPr lang="en-US" sz="10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цвет: символ вечных льдов и снега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Гренландии и Антарктиды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Белым цветом представлены обширные ледяные покровы Гренландии и Антарктиды — вечные льды, сохраняющиеся круглый год и влияющие на климат планеты.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вершины Кавказа и Гималаев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оттенок покрывает высокогорные вершины, такие как Эверест и Кавказские горы, отражая снеговые шапки и ледники, характерные для высоких гор.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033"/>
            <a:ext cx="3646200" cy="33257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переходы и сочетания цветов на карте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82275" y="1672300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равнин к горам через степи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цвета плавно сменяют друг друга: зелёный переходит в жёлтый по мере повышения рельефа и увядания растительности, отражая реальные природные зоны.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182275" y="3063694"/>
            <a:ext cx="4058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изменений рельефа и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сочетании с коричневым и белым цветом это создаёт ясное понимание высотных изменений, климатических зон и ландшафтных особенностей, как видно на карте Кавказа.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цветов физической карты России в процентах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России преобладают равнинные и лесные зоны, что отражается в большей части зелёного цвета.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площадь зелёных территорий говорит о разнообразных природных зонах и широкой распространённости лесов и равнин в России.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Росгеолорайона,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жёлтых и коричневых оттенков в мире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зоны Поволжья и Казахстана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цвет на картах подчёркивает сухие степные просторы Поволжья и Казахстана, характеризующиеся открытыми пространствами и малой растительностью.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регионы на разных континентах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Коричневые оттенки выделяют Кавказ в России, Скалистые горы в Северной Америке и Гималаи в Азии, демонстрируя разнообразие горных ландшафтов.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в пустынях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пустынях Сахары и Калахари доминирует жёлтый цвет, подчеркивая засушливость и характерные особенности этих уникальных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275" y="1335729"/>
            <a:ext cx="4691700" cy="3326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Синие, голубые и фиолетовые оттенки: обозначения воды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607838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синего в картографии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Светло-голубой цвет символизирует мелководные зоны, создавая визуальный эффект прозрачности и невысокой глубины воды. Темно-синий оттенок обозначает глубоководные области — такие, как Марианская впадина и озеро Байкал.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128157"/>
            <a:ext cx="36462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цвета водных объектов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Фиолетовый используется реже и отмечает самые глубокие места океанов или уникальные подводные геологические структуры. Бирюзовый оттенок выделяет крупные озёра, например, Каспийское и Ладожское.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на картах: обозначение гор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593100" y="1999875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Коричневый цвет служит основным для высокогорных территорий, чётко указывая на горные хребты и плоскогорья. На физических картах России такие регионы, как Алтай, Кавказ и Урал, выделены разными оттенками коричневого.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593100" y="3177631"/>
            <a:ext cx="33438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глобальных картах темно-коричневые оттенки подчеркивают величие Памира, Тибетского плато и Анд, помогая быстро определить высотный рельеф и горные массивы.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336743"/>
            <a:ext cx="3513000" cy="3324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цвет: ледники и снежные регионы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379575" y="1852125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цвет невероятно важен для обозначения вечных льдов и ледников. Примеры включают Гренландию, Антарктиду и Северную Землю в России, где он показывает устойчивое снежное покрытие.
</a:t>
            </a:r>
            <a:endParaRPr lang="en-US" sz="1122" dirty="0"/>
          </a:p>
        </p:txBody>
      </p:sp>
      <p:sp>
        <p:nvSpPr>
          <p:cNvPr id="9" name="Text 3"/>
          <p:cNvSpPr txBox="1"/>
          <p:nvPr/>
        </p:nvSpPr>
        <p:spPr>
          <a:xfrm>
            <a:off x="4379575" y="3219281"/>
            <a:ext cx="44943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белый отмечает заснеженные вершины, такие как Эверест и Кавказские горы. На картах Арктики и Антарктики он занимает значительную часть, обозначая экстремально холодные области.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7567"/>
            <a:ext cx="4252500" cy="17940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1674" y="3077567"/>
            <a:ext cx="4252500" cy="1794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зелёных оттенков физической карты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125960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Тёмно-зелёный — символ густых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Темно-зелёный оттенок отражает обширные лесные массивы и влажные тропики. Этот цвет часто используется для отображения тайги в России и тропических лесов Амазонки, передавая их плотность и насыщенность растительности.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21675" y="1134473"/>
            <a:ext cx="3472800" cy="1757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Светло-зелёный и умеренные климатические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Светло-зелёный используется для лугов и пастбищ в зонах с умеренным климатом. Он визуально отличает менее густую растительность, которая характерна для европейской части России и степных регионов с кустарниковой растительностью.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1850965"/>
            <a:ext cx="4782600" cy="20888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цветов с элементами рельефа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связи между цветами и природными зонами по регионам для точной идентификации и быстрого понимания карты.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позволяют быстро ориентироваться в природных условиях регионов и эффективно использовать карты.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публикации по картографии и ГОСТы РФ
</a:t>
            </a:r>
            <a:endParaRPr lang="en-US" sz="8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цветовых стандартов в разных странах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80825" y="1997100"/>
            <a:ext cx="19596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1940-е годы — США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Начато широкое использование оранжевого цвета для обозначения возвышенностей, что отличалось от привычных жёлтых оттенков в других регионах.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026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— Австралия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жёлто-коричневые оттенки для пустынных зон, отражая особенности местного ландшафта и климатические условия.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55902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1985 — Международные стандарты ISO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Опубликованы рекомендации, призывающие стандартизировать цвета: зелёный для равнин, жёлтый для возвышенностей, коричневый для горных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15375" y="1997100"/>
            <a:ext cx="19941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унификация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стран придерживаются международных стандартов с незначительными адаптациями, обеспечивая понятность и сопоставимость физических карт.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500" y="2266178"/>
            <a:ext cx="260400" cy="260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724" y="2266175"/>
            <a:ext cx="22785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75897" y="2282269"/>
            <a:ext cx="275400" cy="220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и российские стандарты цветов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ISO 19117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стандарт, регулирующий цветовую палитру и символику для физических карт, обеспечивает единство визуального восприятия по всему миру.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ГОСТы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документы подробно описывают цветовые обозначения, гарантируя соответствие карт местным природным условиям и образовательным требованиям.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OGC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Open Geospatial Consortium выпускает методические указания для синхронизации стандартов цветового кодирования и улучшения совместимости геопространственных данных.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2275" y="1126637"/>
            <a:ext cx="4691700" cy="3757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методы отображения информации для слабовидящих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593100" y="1852125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Тактильные карты заменяют цветовые обозначения рельефными элементами, что позволяет слабовидящим ощупывать рельеф и понимать географические объекты без необходимости видеть цвета.
</a:t>
            </a:r>
            <a:endParaRPr lang="en-US" sz="1022" dirty="0"/>
          </a:p>
        </p:txBody>
      </p:sp>
      <p:sp>
        <p:nvSpPr>
          <p:cNvPr id="7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3100" y="3220293"/>
            <a:ext cx="33231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 используют шрифты Брайля и графические узоры для обозначения зон и объектов. В России такие карты активно применяются в образовательных учреждениях для доступного обучения.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311475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Неправильная интерпретация цветов может привести к ошибкам при ориентировании на местности, что особенно опасно для туристов и путешественников.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488251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цветового обозначения критична для служб спасения, значительно облегчая поиск и помощь в непредвиденных ситуациях на сложном рельефе.
</a:t>
            </a:r>
            <a:endParaRPr lang="en-US" sz="922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3665026"/>
            <a:ext cx="4410000" cy="1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примеры показывают, что неправильное использование цветов приводило к сбоям в экспедициях и планировании маршрутов в горных и арктических районах.
</a:t>
            </a:r>
            <a:endParaRPr lang="en-US" sz="922" dirty="0"/>
          </a:p>
        </p:txBody>
      </p:sp>
      <p:sp>
        <p:nvSpPr>
          <p:cNvPr id="7" name="Text 3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правильного понимания условных цветов
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условных цветов физических карт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цвета на физических картах — незаменимый инструмент для понимания рельефа и природных зон. Их освоение помогает успешно читать карты и ориентироваться в разнообразных географических условиях.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2026-05-10T22:50:55Z</dcterms:created>
  <dcterms:modified xsi:type="dcterms:W3CDTF">2026-05-10T22:50:55Z</dcterms:modified>
</cp:coreProperties>
</file>