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Очертания берегов. Моря Тихого и Индийского океанов. Острова и полуострова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бывает ровной или сильно изрезанной; от этого меняются моря, острова и полуостровы.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береговая линия — важная тема в географии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влияют на климат, расселение людей, рыболовство и работу портов. Тихий океан — самый большой, а Индийский — третий по площади. По их морям и островам легче понять, где удобнее жить и плавать.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береговая линия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— это граница между сушей и водой. Она включает мысá, заливы, бухты, проливы и косы, которые появляются из-за различий в рельефе и движениях вод.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 участке встречается заливов и проливов, тем сложнее маршрут кораблей и тем заметнее различия между районами побережья. Такая карта становится «пятнистой» по формам.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сложные очертания обычно связаны с островными дугами и архипелагами. Там много мелких морских пространств, поэтому берег кажется особенно «перемешанным» островами и проливами.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океан: самый протяжённый океан и его берега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«линия соприкосновения»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побережье особенно разнообразно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омывает берега Азии, Австралии, Северной и Южной Америки. На его окраинах расположены Японское, Южно-Китайское, Филиппинское и Коралловое моря.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изрезаны берега Восточной и Юго-Восточной Азии: здесь много островов, полуостровов и проливов. Из-за этого моря образуют множество проходов и «узких мест» для судоходства.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Окраинные моря Тихого океана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Окраинные моря отделены от открытого океана островами или полуостровными окраинами и поэтому тесно связаны с путями у побережья.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островных дуг и «перемычек» на окраине, тем больше морей и удобных морских маршрутов. Поэтому Тихий океан особенно морской и «разветвлённый».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(данные для сравнения указаны без чисел в макете диаграммы).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01579"/>
            <a:ext cx="220800" cy="2523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29617"/>
            <a:ext cx="220800" cy="1962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17350"/>
            <a:ext cx="220800" cy="220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острова делают берега Тихого океана сложными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«ворота» между морями
</a:t>
            </a:r>
            <a:endParaRPr lang="en-US" sz="1174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 группы островов образуют проливы, через которые удобнее проходить к соседним морям. Такие проходы помогают связывать порты и рыболовные районы.
</a:t>
            </a:r>
            <a:endParaRPr lang="en-US" sz="1093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острова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острова Тихого океана имеют вулканическое происхождение. Из-за этого берег часто образует скалистые участки и бухты, а морские течения усиливают перемешивание вод.
</a:t>
            </a:r>
            <a:endParaRPr lang="en-US" sz="984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Гвинея и Новая Зеландия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крупным островам относятся Новая Гвинея и Новая Зеландия. Их размеры делают береговые очертания заметно разными: где-то преобладают широкие заливы, а где-то — узкие подходы.
</a:t>
            </a:r>
            <a:endParaRPr lang="en-US" sz="1073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Атоллы и низкие острова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Океании распространены цепи мелких коралловых островов. Они формируют атоллы и низкие островные группы, где берега зависят от уровня моря и волн.
</a:t>
            </a:r>
            <a:endParaRPr lang="en-US" sz="1073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Филиппины и Японские острова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острова и Филиппины — примеры островных дуг. Там много проливов, поэтому береговая линия выглядит «разорванной» и сильно влияет на навигацию.
</a:t>
            </a:r>
            <a:endParaRPr lang="en-US" sz="10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Полуострова Тихоокеанского побережья Азии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Азии выделяются Камчатка, Корея, Индокитай и Малайский полуостров. Эти полуострова глубоко вдаются в океан, разделяя морские пространства на части и меняя пути ветров и течений.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полуостровов часто встречаются удобные бухты, гавани и проливы. Там легче находить укрытия от волн, поэтому именно в таких зонах нередко развиваются перевозки и морская торговля.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Полуострова глубоко «входят» в океан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Бухты и проливы рядом с торговыми маршрутами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50969"/>
            <a:ext cx="4007700" cy="224371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берегов Тихого и Индийского океанов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какие формы суши и какие моря встречаются у двух океанов чаще всего.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Тихого океана доминируют островные цепи и большое число окраинных морей, а у Индийского — заметные полуостровы и крупные тропические острова.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и его моря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омывает берега Африки, Азии и Австралии. Среди его крупных морей и заливов выделяются Аравийское море, Бенгальский залив, Красное и Андаманское море.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Индийского океана характерны тёплые воды, которые поддерживают богатую морскую жизнь. Кроме того, важную роль играют сезонные муссоны, меняющие направление ветров и условия в море.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здесь особенно значимы для связи регионов. Маршруты между Азией, Африкой и Австралией проходят через моря и заливы, что облегчает торговлю и рыболовство.
</a:t>
            </a:r>
            <a:endParaRPr lang="en-US" sz="10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форма берега отражается на жизни у океана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влияний: от рельефа побережья к хозяйству людей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3069" y="1484375"/>
            <a:ext cx="258563" cy="29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513192"/>
            <a:ext cx="267600" cy="237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525085"/>
            <a:ext cx="267600" cy="2140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513192"/>
            <a:ext cx="267600" cy="2378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513192"/>
            <a:ext cx="267600" cy="2378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Индийского океана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Сейшелы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Сейшелы — островная группа в Индийском океане. Наличие множества островов усложняет береговую линию и создаёт разные условия по глубине и защите от волн. Благодаря этому здесь развиваются туризм и рыболовство.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Мальдивы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Мальдивы известны как цепочка низких коралловых атоллов. Острова расположены в тёплых водах, поэтому лагуны и мелководья поддерживают богатую морскую жизнь. Побережья также уязвимы к подъёму воды.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Суматра и Ява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Суматра и Ява входят в островные дуги. Здесь часто встречается вулканический рельеф, а острова сильно влияют на местные ветры и морские условия. Это важно для жизни и экономики прибрежных районов.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Шри-Ланка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Шри-Ланка расположена между Индией и водами Индийского океана. Остров имеет разнообразные прибрежные формы, поэтому вблизи него заметны удобные места для стоянок и хозяйственной деятельности у моря.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Мадагаскар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Мадагаскар — крупнейший остров у берегов Африки. Его береговая линия сильно влияет на природные условия: здесь формируются разные прибрежные ландшафты, а остров становится важным ориентиром для судоходства.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полуострова Индийского океана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Аравийский, Индостан, Сомалийский и Малаккский полуостров выступают далеко в океан и меняют направление морских путей. По их «выступам» удобнее планировать маршруты, а в прибрежных районах легче размещать порты.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полуострова также влияют на распределение осадков: из-за столкновения воздушных масс и ветров меняется погода по сезонам. Индостан особенно важен для природы и истории Южной Азии, включая формирование речных систем и городов.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береговая линия наиболее изрезана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сравниваются три типа очертаний берегов: от относительно ровных до сильно изрезанных. В примерах чаще фигурируют островные и полуостровные территории.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вывод: чем больше вокруг воды, островов и проливов, тем сложнее береговая линия. Поэтому самые «разнообразные» очертания обычно характерны для таких регионов.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школьная диаграмма по типам берегов (Япония, Индокитай, Аравийский полуостров, Мадагаскар); школьный атлас.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Заливы, проливы и бухты как элементы побережья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Заливы вдаются в сушу и увеличивают число удобных подходов к берегу. Там часто проще строить порты и организовывать перевалку грузов, потому что вода глубже и берег «впускает» корабли ближе.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Проливы соединяют моря и океаны и помогают судоходству проходить между разными районами. Из-за узости и направления течений маршруты становятся короче, а перевозки регулярнее — это хорошо видно на примерах Бенгальского залива и Малаккского пролива.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Бухты защищают суда от волн и ветра, поэтому в них легче находиться во время непогоды. Чем удачнее форма бухты, тем меньше риск для кораблей, а значит — больше возможностей для стоянки и промысла.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острова и атоллы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Атолл обычно выглядит как кольцо коралловых островков. В центре находится лагуна — относительно спокойная водная «чаша», отделённая кораллами. Именно контраст между внешним морем и внутренней лагуной помогает представить, как формируется атолл.
</a:t>
            </a:r>
            <a:endParaRPr lang="en-US" sz="81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вокруг лагуны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острова образуются в тёплых мелководных тропических водах, где океан прогревается весь год. Кораллы растут, накапливаются известковые породы, и со временем появляются низкие островные участки. Так возникают целые островные цепочки.
</a:t>
            </a:r>
            <a:endParaRPr lang="en-US" sz="856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кораллы любят тёплые мелководья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Мальдивы — яркий пример атолловой системы: множество низких островов образуют цепочку. Благодаря постоянному теплу и мелководью здесь сохраняются условия, нужные для кораллов. Такие пейзажи помогают понять, почему атоллы часто встречаются в Океании.
</a:t>
            </a:r>
            <a:endParaRPr lang="en-US" sz="835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Мальдивы как пример «островной цепи»
</a:t>
            </a:r>
            <a:endParaRPr lang="en-US" sz="13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863761"/>
            <a:ext cx="4007700" cy="221012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острова и полуострова по океанам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крупные объекты по океану, типу формы суши и краткой особенности. Для наглядности пары объектов объединены в одной строке.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Тихий, и Индийский океаны богаты островами и полуостровами. В обоих случаях сложность берегов связана с взаимодействием суши и моря, а у островных дуг нередко проявляется вулканический рельеф.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сосредоточены морские пути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Индийский океаны соединяют крупнейшие районы мира, поэтому через них идут потоки грузов и пассажиров. Изрезанные берега, острова и проливы помогают формировать понятные и удобные маршруты между портами.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дуги и полуостровы создают «коридоры» для судов: кораблям проще обходить сложные участки и использовать проливы как кратчайшие проходы. В результате возрастает регулярность перевозок и устойчивость торговых связей.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множества удобных гаваней делает возможной погрузку и выгрузку товаров в разных пунктах. Это особенно важно там, где путешествия по морю становятся частью цепочек снабжения для прибрежных стран и островных территорий.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морская связь поддерживает и рыболовство: богатые воды у берегов позволяют вести промысел рядом с крупными портами. Так формируется сочетание торговли, перевозок и добычи морских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у берегов океанов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низких территорий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берега, острова и прибрежные равнины уязвимы сильнее, чем возвышенные участки. Даже относительно небольшое повышение уровня воды или усиление волн может привести к затоплениям, повреждению сооружений и остановке хозяйственной деятельности.
</a:t>
            </a:r>
            <a:endParaRPr lang="en-US" sz="892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и штормовые нагоны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Индийском океане угрозу часто создают циклоны. Во время штормов возможны штормовые нагоны — временное повышение уровня воды у берега. От этого сильнее страдают острова и низкие участки побережья.
</a:t>
            </a:r>
            <a:endParaRPr lang="en-US" sz="1002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активность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вулканов в зоне Тихого океана могут приводить к опасным последствиям для прибрежных районов: меняются морские условия, усиливаются риски для береговой инфраструктуры. Важно учитывать опасность в местах с активным вулканизмом.
</a:t>
            </a:r>
            <a:endParaRPr lang="en-US" sz="884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и сильные волны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побережий Тихого океана часто бывают землетрясения, а вместе с ними возрастает риск цунами. Низкие берега и прибрежные равнины особенно страдают, потому что вода быстро поднимается и накрывает сушу.
</a:t>
            </a:r>
            <a:endParaRPr lang="en-US" sz="9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острова и полуострова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окружены водой со всех сторон, а полуострова соединены с материком узкой частью суши. И те и другие меняют линии берега и создают больше бухт, проливов и удобных подходов к морю.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берегов влияет на климат и природу прибрежных территорий: меняются ветры, влажность и условия роста растений. Кроме того, хозяйство и города часто тяготеют к воде, потому что оттуда проще вести перевозки и добычу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Тихого и Индийского океанов действительно очень разнообразны: рядом встречаются ровные участки, сильно изрезанные побережья, острова, архипелаги, заливы и проливы. Эти формы определяют природу и хозяйство, а для людей — порты, пути, рыболовные районы и условия жизни у океанов.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океанов — это «карта возможностей» и рисков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2026-05-11T21:01:39Z</dcterms:created>
  <dcterms:modified xsi:type="dcterms:W3CDTF">2026-05-11T21:01:39Z</dcterms:modified>
</cp:coreProperties>
</file>