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аллеи»: грамматика любви у И. А. Бунина
</a:t>
            </a:r>
            <a:endParaRPr lang="en-US" sz="2127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— мгновение красоты, памяти и утраты.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создавались «Тёмные аллеи» и почему этот цикл важен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был создан в эмиграции в 1937–1944 годах и впервые вышел отдельной книгой в Нью-Йорке в 1943 году. В 38 рассказах Бунин подводит итог своим размышлениям о любви, памяти и невозвратимости прожитого.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возникает внезапно, но почти сразу оказывается уязвимой перед временем, случайностью и внутренней неготовностью героев к счастью.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редко показывает устойчивое взаимное чувство: чаще всего рядом с любовью стоят разлука, ревность, позднее прозрение или нравственный выбор.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болезненное в этих рассказах — осознание ценности пережитого уже после того, как встреча закончилась и вернуть прошлое невозможно.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любовь в «Тёмных аллеях» звучит трагически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тёмной аллеи как символ памяти и тайны
</a:t>
            </a:r>
            <a:endParaRPr lang="en-US" sz="226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Полумрак и скрытость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аллея у Бунина связана с приглушённым светом, уединением и тайной чувства. Это пространство, где случайная встреча сразу приобретает внутреннюю значимость.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аллеи ведёт не только в сад, но и в память. Он соединяет осенний пейзаж, старую усадьбу и ощущение возвращения к утраченной любви.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мотивы, связанные не с событием, а с его послевкусием: переживанием, воспоминанием и внутренней незавершённостью.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цикла «Тёмные аллеи»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держится на памяти и утрате: именно они превращают отдельные сюжеты в единое трагическое целое.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Бунин. «Тёмные аллеи» (1937–1944); интерпретация мотивов по составу цикла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внезапное узнавание другого человека
</a:t>
            </a:r>
            <a:endParaRPr lang="en-US" sz="2124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часто возникает в одном взгляде, когда герой вдруг понимает исключительность другого человека и уже не может отнестись к нему как прежде.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движение руки или едва заметное прикосновение у Бунина становятся знаком сильного, но сдерживаемого переживания, которое не нуждается в объяснениях.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краткая реплика, неожиданное сообщение нередко запускают воспоминание и возвращают героя к моменту, который изменил его внутреннюю жизнь.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или весть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не исчезает вместе со встречей: она продолжает жить как память, иногда мучительная, но всегда более долгая, чем сама минута счастья.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38834"/>
            <a:ext cx="4646100" cy="2193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завершаются любовные истории у Бунина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рассказы сборника «Тёмные аллеи»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финал у Бунина почти всегда связан с разрывом, поздним пониманием или внутренней потерей.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сюжетах повторяется одна модель: чувство вспыхивает ярко, но завершается утратой или невозможностью соединения.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бунинского любовного сюжета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типична для многих рассказов цикла и показывает путь чувства от вспышки к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Бунину важны не громкие признания, а мгновения, когда пауза, взгляд или интонация точнее слов показывают глубину переживания и внутреннее напряжение персонажа.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характеристика строится через малые детали: неловкое движение, изменившийся голос, случайную фразу, короткое молчание. Именно они делают сцену достоверной и тонкой.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требует от читателя внимания к оттенкам смысла: чувство у Бунина часто скрыто, но именно поэтому воспринимается особенно сильно и убедительно.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героев: сдержанность и скрытая сила чувства
</a:t>
            </a:r>
            <a:endParaRPr lang="en-US" sz="18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у Бунина часто хранят внутреннюю независимость и не раскрываются сразу. Их выбор кажется неожиданным, но именно он определяет ход сюжета и превращает любовную историю в разговор о свободе, верности себе и цене счастья. В таких образах особенно заметны память и нравственная сила.
</a:t>
            </a:r>
            <a:endParaRPr lang="en-US" sz="975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как носитель тайны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и решительная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изображает женщину не только как объект чувства, но и как человека, способного отказаться от привычного счастья ради духовного поиска или внутренней правды. Поэтому её образ нередко связан с разлукой, молчанием и трагической глубиной переживания.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сборнике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временные образы создают ощущение жизни, уходящей без возврата, и усиливают драму позднего осознания.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 источник утраты в рассказах Бунина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у Бунина память к прошлому, тем сильнее ощущается его невозвратность и цена утраченного счастья.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цикл «Тёмные аллеи»; аналитическое обобщение по мотивам цикла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«Грамматика любви»: язык жестов, пауз и недосказанности
</a:t>
            </a:r>
            <a:endParaRPr lang="en-US" sz="1822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чаще проявляется не в прямых признаниях, а в косвенных знаках: взгляде, интонации, внезапном молчании. Именно они задают тон сцене и раскрывают скрытое напряжение.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его прозе равна слову по значимости. Недосказанность не обедняет смысл, а делает его глубже, потому что читатель сам улавливает то, что герои не решаются произнести.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письмо или случайная реплика становятся точками эмоционального перелома. Через бытовую мелочь Бунин показывает, как хрупкий миг меняет внутренний мир человека сильнее длинного объяснения.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особый «язык» чувства: смысл создаётся сочетанием слова, молчания, света, запаха и предметной детали. Любовь читается как тонкая система оттенков, а не как открытая декларация.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как носитель смысла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«Тёмные аллеи»; подбор характерных деталей по циклу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предметная деталь у Бунина превращает мгновение близости в знак памяти и утраты.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у Бунина не описывает обстановку, а фиксирует чувство: через вещь читатель видит момент близости и его необратимое исчезновение.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частного эпизода к философскому выводу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логику любовного сюжета в цикле «Тёмные аллеи».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25" y="3297168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«Чистый понедельник» как ключевой рассказ о выборе
</a:t>
            </a:r>
            <a:endParaRPr lang="en-US" sz="195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героев строятся на сильном чувстве, но Бунин сразу показывает его внутреннюю нестабильность: любовь не обещает простого счастья и требует нравственного ответа.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Страсть и притяжение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живёт в состоянии внутреннего разрыва между светской жизнью и стремлением к иной, более строгой духовной цели. Это делает её образ особенно сложным и значительным.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поиск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рассказе не выглядит случайной потерей. Он становится сознательным выбором, в котором личное чувство уступает место религиозному самоопределению и внутренней свободе.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земного счастья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несостоявшаяся любовь может изменить человека не меньше, чем взаимность. Для Бунина именно такой опыт открывает глубину характера и цену принятого решения.
</a:t>
            </a:r>
            <a:endParaRPr lang="en-US" sz="964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самопознанию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заметны не только в сюжетах, но и в способе их завершения: финал часто оставляет героя наедине с памятью.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 в ключевых рассказах цикла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держится на устойчивой формуле утраты: чувство возникает ярко, но почти всегда приходит к разрыву и запоздалому пониманию.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цикл «Тёмные аллеи»; тематическое сопоставление рассказов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сад у Бунина звучит как пространство тихого угасания. Опадающая листва, сырой воздух и бледный свет не просто задают фон, а подсказывают герою: счастье уже уходит, хотя оно ещё рядом.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сад и тишина прощания
</a:t>
            </a:r>
            <a:endParaRPr lang="en-US" sz="1303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рассказах Бунина часто означает не движение вперёд, а расхождение судеб. По ней герои уезжают, теряют друг друга и позже возвращаются лишь в памяти, где ничего исправить уже нельзя.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ведущая к разрыву
</a:t>
            </a:r>
            <a:endParaRPr lang="en-US" sz="1516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и световые образы усиливают чувство одиночества и неустойчивости. Метель скрывает очертания мира, река разделяет берега, а лунный свет делает встречу красивой и одновременно почти неосуществимой.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Метель, река, лунный свет
</a:t>
            </a:r>
            <a:endParaRPr lang="en-US" sz="1591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пространство как часть любовной драмы
</a:t>
            </a:r>
            <a:endParaRPr lang="en-US" sz="1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«Тёмные аллеи» важны для старшеклассника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помогает увидеть, что любовь — это не только эмоция, но и ответственность за сказанное и несказанное. Такой взгляд учит внимательнее относиться к собственным словам и поступкам.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как позднее понимание и молчание меняют судьбу человека. Для подростка это важный урок: иногда одно решение или одна пауза оказываются значительнее долгих объяснений.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цикла развивают умение читать сложный текст: замечать детали, понимать подтекст и соотносить личное чувство с нравственным выбором. Это делает чтение неформальным, а по-настоящему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16479"/>
            <a:ext cx="4646100" cy="18379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любви в «Тёмных аллеях»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цикл «Тёмные аллеи»; итоговый тематический анализ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суммирует главные тезисы цикла и показывает, как они подтверждаются художественной логикой рассказов.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раскрывается как переживание, где мгновение важнее длительности, а память и выбор определяют дальнейшую жизнь героев.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которую не стирает время
</a:t>
            </a:r>
            <a:endParaRPr lang="en-US" sz="2786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 убеждают, что подлинное чувство хрупко, но не случайно: оно открывает человеку глубину памяти, цену выбора и трагическую красоту невозвратного мгновения.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2026-05-20T01:24:29Z</dcterms:created>
  <dcterms:modified xsi:type="dcterms:W3CDTF">2026-05-20T01:24:29Z</dcterms:modified>
</cp:coreProperties>
</file>