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популяционная структура вида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отражает распределение и взаимоотношения особей одного вида.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понятия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живущих на одной территории с возможностью скрещивания. Показатели включают плотность, рождаемость, смертность и миграцию, которые влияют на её устойчивость и взаимодействия с другими популяциями.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популяционной структуры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популяции отражает общее количество особей, что влияет на её выживаемость и способность к адаптации.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показывает, как расположены особи в среде, будь то равномерно или группами.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характеризует соотношение молодых, зрелых и старых особей, влияя на потенциал воспроизводства.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определяет отношение самцов к самкам, что важно для успешного размножения и поддержания численности.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равномерном расселении особи распределены равномерно по территории, защищая свои участки, например, пингвины в колониях придерживаются личных гнезд.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и группированное расселение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расселение характеризуется произвольным размещением, как у растений с ветровым распространением семян, а группированное — скоплением в сообщества, например, у копытных или муравейников.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расселения особей в популяции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температура определяют выживаемость особей и влияют на плотность популяций в разных регионах.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наличие воды формируют доступные места обитания, что сказывается на пространственном распределении внутри вида.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загрязнение и урбанизация, изменяют среду и могут приводить к снижению численности и разобщению популяций.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популяционную структуру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мягкой зимы наблюдался рост численности, а эпидемия вызвала спад инизкую устойчивость.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отражают влияние факторов среды и болезней на устойчивость популяции.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популяции во времени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мониторинг, 2015–2021 гг.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 генетическое разнообразие популяций
</a:t>
            </a:r>
            <a:endParaRPr lang="en-US" sz="288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включает все гены и аллели в популяции, обеспечивая основу для наследственных изменений и адаптации.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повышает устойчивость к болезням и помогает видам выживать в изменяющихся условиях среды.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и плотности у разных видов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среднюю плотность особей на квадратный километр и типичный ареал обитания для трех видов, указывая на их экологическую уязвимость.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низкой плотностью более чувствительны к изменениям среды и риску вымирания.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экологических мониторингов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обеспечивают потенциал быстрого роста популяции за счёт высокой рождаемости.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преобладанием взрослых особей имеют стабильное, но замедленное воспроизводство.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пожилых особей ведет к снижению численности и повышает риск упадка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и её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 влияет на формирование пар и эффективность размножения внутри популяции.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птиц обычно равное число самцов и самок, обеспечивая стабильное воспроизводство.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например пчёлы, имеют преобладание одного пола для выполнения специфических функций.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полов может привести к снижению рождаемости и ослаблению популяционной устойчивости.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стаи
</a:t>
            </a:r>
            <a:pPr algn="l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живут стаями, где главную роль играют доминантные особи — альфа-самец и альфа-самка. Остальные члены стаи — их потомство и подчинённые, что способствует стабильности группы и успешному воспроизводству.
</a:t>
            </a:r>
            <a:endParaRPr lang="en-US" sz="1077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и сотрудничество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стае каждый волк выполняет определённую функцию, что повышает эффективность охоты и защиту территории. Взаимопомощь и семейные связи снижают внутривидовую конкуренцию и укрепляют устойчивость популяции.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популяционная структура волков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особями между популяциями: миграции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обеспечивают генетический обмен между популяциями, снижая риск инбридинга и способствуя поддержанию здоровья вида. Это важно для сохранения адаптационного потенциала.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миграции популяции заселяют новые территории, что позволяет расширять ареал и адаптироваться к меняющейся среде обитания. Это ведёт к росту численности и формированию новых групп.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перелёт бабочек-адмиралов, которые преодолевают большие расстояния, поддерживая связь между удалёнными группами и обеспечивая генетическое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новой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возникновения локальной группы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хищников на структуру популяции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жертв, предотвращая перенаселение и поддерживая баланс экосистемы. Они удаляют ослабленных особей, способствуя здоровью популяции и её выживанию.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серые волки регулируют численность зайцев в лесных экосистемах. Такая роль хищников отображается в трофических пирамидках, где важны взаимоотношения между хищниками и добычей.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 структуры популяций под действием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влияние различных антропогенных факторов на структуру популяций трёх видов и их последствия.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существенно влияет на выживаемость видов, усиливая риск исчезновения или способствуя восстановлению.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последних лет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дамбы наблюдается заметное снижение генетического разнообразия, вызванное изоляцией групп и уменьшением обмена генами.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индекса свидетельствует о росте генетического однообразия и повышении рисков для популяции речных бобров.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генетического разнообразия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речных бобров, 2000–2020 гг.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популяционной структуры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популяций помогает видам адаптироваться к изменениям среды, улучшая шансы на выживание при неблагоприятных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генетическая вариабельность способствует появлению новых наследственных признаков и улучшению приспособленности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определённых групп может привести к формированию новых видов через накопление уникальных генетических черт.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разнообразие в популяции влияет на воспроизводство и устойчивость, поддерживая жизненный цикл вида в целом.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леммингов и её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массовая гибель леммингов из-за эпидемии резко сократила численность, приведя к потере генетического разнообразия. В последующие годы популяция восстановилась за счёт расширенного размножения и миграций.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изменений на численность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вызывают резкие изменения численности многих видов, создавая популяционные волны. Эти скачки влияют на устойчивость и направленность эволюционных процессов.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популяционных волн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помогает прогнозировать динамику численности и выявлять популяции, находящиеся под угрозой исчезновения для своевременных мер охраны.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применяются в сельском хозяйстве для контроля вредителей, поддерживая баланс между защитой урожая и сохранением экосистем.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позволяет разрабатывать эффективные программы по восстановлению популяций и сохранению биологического разнообразия.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популяционной структуры
</a:t>
            </a:r>
            <a:endParaRPr lang="en-US" sz="252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популяционной структуры для устойчивого развития природы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является фундаментом адаптивности и выживания видов. Регулярное изучение и охрана этой структуры необходимы для сохранения экосистем и предотвращения исчезновения биологических ресурсов.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2026-05-09T07:49:41Z</dcterms:created>
  <dcterms:modified xsi:type="dcterms:W3CDTF">2026-05-09T07:49:41Z</dcterms:modified>
</cp:coreProperties>
</file>