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Треугольники: стороны, углы и 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Стороны, углы и формулы, которые связывают их в одном треугольнике.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хотя бы несколько элементов треугольника, можно вычислить остальные без перебора. Для этого используют тригонометрию, теорему синусов, теорему косинусов и формулу площади.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эти формулы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соответствует сторонам и углам треугольника, которые обозначают одинаковыми буквами.
</a:t>
            </a:r>
            <a:endParaRPr lang="en-US" sz="3602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пары обозначений помогают не путаться: сторона и противолежащий ей угол всегда связаны.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обозначений в геометрии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формула нужна в задаче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 известных элементов треугольника и типа задачи.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sin, cos и tg в прямоугольном треугольнике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2578" y="2757541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связывает угол с прилежащим катетом и гипотенузой. Он помогает быстро вычислять длину стороны, которая лежит рядом с данным углом.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2578" y="1659661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синус показывает, насколько велик противолежащий катет по сравнению с гипотенузой. Это удобно, когда известны угол и гипотенуза, а нужно найти сторону.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2578" y="3855416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сравнивает противолежащий и прилежащий катеты. Его используют, когда в задаче не дана гипотенуза, но известен один острый угол.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см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длина гипотенузы, от которой сразу можно найти оба катета.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гипотенузе 10 см и угле 30° катеты находятся за одну подстановку в формулы синуса и косинуса.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примера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достаточно, чтобы восстановить острый угол в прямоугольном треугольнике.
</a:t>
            </a:r>
            <a:endParaRPr lang="en-US" sz="3672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две стороны, угол находят через обратные тригонометрические функции и затем проверяют по калькулятору или таблице значений.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прямоугольного треугольника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соответствует всем парам, которые входят в основную запись теоремы.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синусов устанавливает одно отношение для всех трёх пар «сторона–противолежащий угол» в любом треугольнике.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синусов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463395"/>
            <a:ext cx="4037700" cy="967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в каких случаях теорема синусов помогает быстрее всего.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 — найти противоположные пары и проверить, хватает ли данных для пропорции.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синусов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применять теорему синусов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угол получается, если сложить два известных угла и вычесть сумму из 180°.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75° — третий угол треугольника, после чего остаётся найти стороны по теореме синусов.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примера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известная сторона задаёт размер всей фигуры.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двух углах и одной стороне треугольник уже можно восстановить по масштабу и форме.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синусов и сумма углов треугольника: A + B + C = 180°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легче заметить по рисунку до вычислений.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4 ошибки: путают противоположные пары, подставляют не ту дробь, забывают третий угол и неверно сравнивают отношения.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ошибок при применении теоремы синусов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универсальная запись теоремы косинусов помогает находить сторону в любом треугольнике.
</a:t>
            </a:r>
            <a:endParaRPr lang="en-US" sz="3691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формула связывает все три стороны с углом между ними и работает даже без прямого угла.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косинусов: c² = a² + b² − 2ab·cosC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24" y="1124025"/>
            <a:ext cx="6655853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какие данные известны: две стороны и угол между ними дают один путь, а сторона с противолежащим углом — другой.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Теорему косинусов выбирают, когда известны две стороны и угол между ними; она также помогает дальше перейти к другим формулам.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применения теоремы косинусов и формулы площади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применять теорему косинусов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достаточно, чтобы восстановить угол треугольника.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три стороны, угол можно найти через косинус, а затем вычислить его величину с помощью арккосинуса.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cosC = (a² + b² − c²) / (2ab)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pPr algn="ctr" indent="0" marL="0">
              <a:lnSpc>
                <a:spcPct val="100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результат показывает связь теоремы косинусов с прямоугольным треугольником.
</a:t>
            </a:r>
            <a:endParaRPr lang="en-US" sz="3625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треугольнике со сторонами 6, 8 и 10 см получается cosC = 0, значит угол C — прямой.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в формулу теоремы косинусов для сторон 6 см, 8 см и 10 см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1/2
</a:t>
            </a:r>
            <a:pPr algn="ctr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дробь показывает, что площадь берётся как половина произведения сторон и синуса угла.
</a:t>
            </a:r>
            <a:endParaRPr lang="en-US" sz="3621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через две стороны и угол особенно удобна, когда высоту строить не нужно и достаточно синуса между сторонами.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треугольника S = ½·ab·sinC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формулу за 4 шага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формулы зависит от того, какие элементы треугольника уже известны.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набор помогает закрепить все основные случаи.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Попробуйте 3 задания разного типа: с прямоугольным треугольником, с теоремой синусов и с теоремой косинусов вместе с площадью.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задания по теме соотношений между сторонами и углами треугольника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как выбирать формулу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простое: сначала смотрят, что дано, потом выбирают нужную связь. Для прямоугольного треугольника подходят sin, cos и tg; для произвольного — теоремы синусов и косинусов, а также формула площади через sin.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2026-07-27T06:45:32Z</dcterms:created>
  <dcterms:modified xsi:type="dcterms:W3CDTF">2026-07-27T06:45:32Z</dcterms:modified>
</cp:coreProperties>
</file>