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литература: первые книги Руси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Древней Руси появились после крещения и стали голосом веры, истории и нравственного выбора.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на Руси укрепилась вместе с христианством: появились церковные книги, а письма стали вести на кириллице. Многие тексты переводили с греческого. Рукописи писали вручную на пергаменте, поэтому они были редкими и дорогими; авторы часто не указывались.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взялись первые русские книги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произведения соединяли рассказ о событиях с размышлениями о людях. История и литература шли вместе: много внимания князьям, войнам, вере и тому, как человек поступает в трудный час.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почти не встречаются вымышленные бытовые детали. Зато заметны торжественный тон, повторы и обращения к читателю, а также образные выражения, которые делают смысл сильнее и запоминаемее.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авторы стремились не просто сообщить, что произошло, а подвести к выводу. Через пример — хороший или поучительный — они показывали нравственный урок для будущих поколений.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древнерусских текстов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4226" y="1497250"/>
            <a:ext cx="3628698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выбирали под задачу: сохранить память, показать образ святого, научить добру или прославить защитников земли.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решали разные задачи: одни берегли историю, другие воспитывали, третьи учили единству и долгу.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жанрам древнерусской литературы (по материалам школьной программы)
</a:t>
            </a:r>
            <a:endParaRPr lang="en-US" sz="1112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писали как цепочку событий: сначала год, потом сведения о том, что случилось. В тексте часто встречаются даты, имена князей и упоминания важных походов. Так прошлое становилось понятным потомкам.
</a:t>
            </a:r>
            <a:endParaRPr lang="en-US" sz="927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у «лет»: год за годом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самых известных летописей считается «Повесть временных лет». В ней рассказывают о происхождении Руси, крещении и ключевых конфликтах. Летописец не только сообщает факты, но и оценивает поступки людей.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как главная книга памяти
</a:t>
            </a:r>
            <a:endParaRPr lang="en-US" sz="1113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страницу рукописи: строгие буквы и заметки на пергаменте. Такие записи берегли в монастырях, княжеских домах и церквях. Поэтому летопись превращалась в надежную память, пережившую века.
</a:t>
            </a:r>
            <a:endParaRPr lang="en-US" sz="913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страница хранит след времени
</a:t>
            </a:r>
            <a:endParaRPr lang="en-US" sz="1363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— память о событиях Руси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рукописная книга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пергамента до готовой книги (последовательность действий).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была составлена в начале XII века. В ней собраны сведения о ранней истории Руси и важнейших событиях.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Руси и крещение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рассказывается о происхождении Руси, о крещении и о том, как менялась жизнь людей. Повествование связано с верой и выбором пути.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междоусобицы и уроки правителям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сообщает о князьях, войнах и междоусобицах, но также оценивает поступки. Главные акценты — единство земли, верность долгу и польза для государства.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и её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темам древнерусских произведений (летописи, жития, поучения, воинские повести)
</a:t>
            </a:r>
            <a:endParaRPr lang="en-US" sz="1058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древнерусской литературе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личные переживания занимают меньше места: авторы чаще стремились учить и сохранять общее представление о прошлом и ценностях.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тексты прежде всего поддерживали веру и порядок служения, а уже затем подробно описывали частные стороны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учит ценить труд и доводить дела до результата. Важно, чтобы правитель не уклонялся от обязанностей и заботился о порядке в делах.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звучит требование быть честным и справедливым, особенно в решениях. От поступков правителя зависит благополучие людей, и это нельзя забывать.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о милосердии и внимании к тем, кто слабее. Князь должен помнить о людях вокруг и отвечать за их судьбу, а не думать только о себе.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125" y="1497250"/>
            <a:ext cx="3734900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разных веков показывают, как менялись задачи литературы: от памяти и наставлений до рассказов о духовной силе и защите земли.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исторические периоды литература поддерживала важные смыслы: единство, долг, духовные ориентиры и сохранение памяти о защитниках. 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о памятниках древнерусской литературы (школьный курс)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 древнерусской литературы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создано в XII веке и посвящено походу князя Игоря против половцев. После поражения автор показывает: беда приходит не только из-за силы врага, но и из-за разъединённости князей.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как эмоциональное обращение к современникам и будущим читателям. В нём много сравнений, образов природы и откликов на судьбы людей — степь становится фоном для переживаний и предупреждений.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появляется солнце, это не просто описание погоды. Оно поддерживает надежду, подчёркивает ясность намерений и показывает, что герои ещё верят в благополучный исход.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передать перемены: он может сопровождать тревогу, предвещать неудачу или усиливать ощущение спешки. Так природные силы становятся «голосом» времени и событий.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и грозовые тучи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Тьма, гроза и мрачные оттенки усиливают драматизм. Они отражают внутреннее состояние персонажей и делают ключевые эпизоды более запоминающимися, как будто над героями нависает опасность.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знаки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птиц в древнерусской литературе часто несут смысл: они могут звучать как предостережение или напоминать о борьбе и свободе. Благодаря этим деталям рассказ становится выразительнее.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знак в древнерусских текстах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жанровым функциям, описанным в школьных программах и справочных изданиях; точные числовые доли не приводятся.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их назначению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жанр задаёт «тон»: где-то важны точные сведения, а где-то — образный призыв и переживание. Поэтому один и тот же исторический сюжет мог звучать по-разному.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Сводя данные, видно, что чаще всего ценились память и защита земли, а также поучительный смысл. Разные жанры дополняли друг друга, формируя цельную картину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древнерусский текст: шаг за шагом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осмысления сюжета и идей, характерный для анализа произведений Древней Руси.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древнерусских произведений ценится не за личную славу. Его выбирают по верности долгу, смирению и служению Родине, поэтому образ строится вокруг поступков и ответственности.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Положительными становятся святой, мудрый правитель, храбрый воин и заботливый человек. Их отличает готовность трудиться, беречь других и действовать так, как подсказывает вера и совесть, а не только удача.
</a:t>
            </a:r>
            <a:endParaRPr lang="en-US" sz="1337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подчёркивают: важны не слова, а реальное поведение. Такой подход помогает понять, какой идеал чести и доброты был важен для людей Древней Руси и почему он считался правильным.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человек изображён в древнерусской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0825" y="1497250"/>
            <a:ext cx="3295500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четырём признакам: кто автор, зачем пишут, о чём говорят и как звучит язык.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в цели и в манере речи: в древних текстах чаще учат и сохраняют память, а в современных — помогают разбираться в личном опыте и характере.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школьным учебным материалам и общим справочным сведениям о литературных периодах.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и современная литература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Заставки, инициалы и «красная строка»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 украшали заставками, инициалами и миниатюрами. В начале текста часто использовали красную краску, поэтому появилось выражение «красная строка», помогающее выделить важное и ориентироваться в чтении.
</a:t>
            </a:r>
            <a:endParaRPr lang="en-US" sz="1703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Почерк уставом и вид переплёта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нередко писали уставом — ровным и чётким почерком. Такой стиль делает текст более строгим и удобным для переписывания. Для оформления ценили и сам переплёт, ведь книга была дорогим предметом.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древнерусской книги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сохраняет ранние представления о Руси, её языке и ценностях. Через летописи, жития и воинские повести видно, как люди понимали честь, веру, ответственность и единство.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объясняют, что считалось важным в жизни: добрые дела, верность слову, служение общему благу. Даже когда события далеки по времени, принципы человеческого поведения остаются понятными.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произведения стали частью основы русской культуры. Они повлияли на более позднюю литературу, потому что передавали способы рассказывать о прошлом и о нравственном выборе.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помогает лучше понимать историю страны и роль личности в ней. Оно учит внимательнее относиться к источникам и замечать, как авторы оценивали поступки героев.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древнерусская литература важна сегодня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хронология по векам (XI, XII, XIV, XVI) из школьных справок о памятниках древнерусской литературы; точные даты составления зависят от традиции описаний.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главных памятников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веков менялись исторические обстоятельства, но назначение текстов сохранялось: память о прошлом, вера, защита земли и нравственное наставление.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распределению веков видно, что крупные памятники появлялись в переломные периоды истории. Это подтверждает связь литературы с потребностями общества и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соединяет историю, веру и нравственный опыт: она учит помнить прошлое, ценить единство земли, отвечать за свои поступки и уважать духовные ценности.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древнерусская литература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2026-05-15T04:28:40Z</dcterms:created>
  <dcterms:modified xsi:type="dcterms:W3CDTF">2026-05-15T04:28:40Z</dcterms:modified>
</cp:coreProperties>
</file>