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My Name Is John: знакомство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первые фразы и короткий диалог на английском.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приветствия нужны в школе, на кружках, в поездках и при встрече с новыми людьми. Они короткие, часто повторяются и быстро узнаются на слух, поэтому помогают уверенно начать говорить по-английски и переходить к следующим темам общения.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знакомства важна в 6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раздела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 означают «привет» и используются в начале общения. Эти слова помогают открыть разговор спокойно и дружелюбно, когда вы обращаетесь к однокласснику, учителю или новому знакомому.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 переводится как «до свидания» и завершает разговор. Это слово показывает, что беседа закончена вежливо и без резкости, поэтому его важно знать вместе с приветствиями.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Name, friend, boy, girl и teacher называют имя, друзей, детей и учителя. Такие слова нужны, чтобы понимать, о ком идёт речь, и строить простые фразы о себе и других.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обозначает «класс» и помогает говорить о школьной жизни. Это слово часто встречается в учебных диалогах, где нужно назвать свой класс, учителя или место, где происходит знакомство.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связывать английское слово с простым русским значением: name — имя, friend — друг, teacher — учитель. Такие пары легче повторять вслух и узнавать в 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 как пример героя учебного диалога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 — очень распространённое английское имя, которое часто используют в учебниках как понятный и нейтральный пример. Оно не отвлекает от грамматики и помогает сосредоточиться на самой структуре знакомства.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самопредставление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образце самопредставления обычно называют имя и роль ученика: My name is John. I’m a student. Такие фразы легко повторять, потому что они короткие и построены по одному образцу.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фактов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имени можно добавить возраст: I’m 11 years old. Это делает представление чуть полнее, но остаётся простым и безопасным для школьного уровня, без лишних деталей и сложных слов.
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учебный диалог строится из приветствия, вопроса, ответа и вежливого завершения.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диалога-знакомства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представления себя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имя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name is… означает «Меня зовут…». Эта формула используется в начале знакомства и помогает сразу назвать себя понятно и вежливо, без сложных построений и длинных объяснений.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 — это сокращённая форма I am. Она звучит естественно в разговоре и часто встречается в учебных диалогах, поэтому её важно узнавать на слух и правильно читать.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роль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имени можно сказать: I’m a student. Такая фраза помогает показать, кто вы, и делает представление более полным, но остаётся очень простой для шестиклассника.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возраст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информация может включать возраст и класс: I’m 12. I’m in Grade 6. Эти модели учат отделять имя от других личных сведений и строить ответ по шагам.
</a:t>
            </a:r>
            <a:endParaRPr lang="en-US" sz="13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966986"/>
            <a:ext cx="3848986" cy="228109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фраз раздела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каждая фраза работает в первом контакте и какую роль она выполняет в коротком 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фразы образуют базовый набор для первого контакта: начать разговор, представиться, ответить и вежливо закончить общение.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1 «My Name Is John»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74" y="2100418"/>
            <a:ext cx="398211" cy="4550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066" y="2100418"/>
            <a:ext cx="398211" cy="45509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I’m и полная форма I am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46380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часто встречается в разговорной речи, в учебных диалогах и при чтении вслух. Она делает фразу более естественной и помогает быстрее узнавать привычные конструкции на слух.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46672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нужна, чтобы понимать грамматическую основу предложения. Когда ученик видит обе формы рядом, ему легче связать сокращение с полной записью и не путаться при чтении.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чаще всего встречаются в диалоге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структуру короткого знакомства: сначала приветствие, затем вопрос и ответ, после чего идёт вежливая реплика.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начало разговора и представление себя; завершение занимает меньше места, но остаётся обязательным элементом общения.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структура темы Unit 1 «My Name Is John»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общение: жесты и интонация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знакомство звучит спокойно и доброжелательно. Ровный голос помогает собеседнику почувствовать себя уверенно, а фразы Hello и Nice to meet you воспринимаются естественно и без напряжения.
</a:t>
            </a:r>
            <a:endParaRPr lang="en-US" sz="1277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зрительный контакт показывают уважение к собеседнику. Даже простая фраза звучит приветливее, если говорить её открыто и не слишком тихо, особенно в школьной ситуации.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thank you помогают поддерживать вежливый тон разговора. Они часто появляются рядом с приветствием и короткими ответами, когда собеседники обмениваются простыми репликами и не перебивают друг друга.
</a:t>
            </a:r>
            <a:endParaRPr lang="en-US" sz="1169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ученика, которые здороваются в классе или в коридоре, — лучший пример для этой темы. Такая ситуация понятна шестиклассникам и показывает, как английские фразы работают в реальной школьной жизни.
</a:t>
            </a:r>
            <a:endParaRPr lang="en-US" sz="1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для чтения и повторения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открывается простым приветствием Hello. Эта короткая реплика сразу задаёт дружелюбный тон и показывает, как начинается первый контакт между двумя собеседниками на английском языке.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имени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your name? помогает узнать имя нового человека. В учебном диалоге такой вопрос встречается очень часто, поэтому его полезно читать, слушать и произносить без пауз.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встречный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name is John и I’m Anna показывают два естественных способа назвать себя. После ответа собеседник обычно задаёт тот же вопрос вежливо и по очереди продолжает знакомство.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Nice to meet you завершает знакомство уважительно и доброжелательно. Ответ Nice to meet you, too показывает, что собеседник принимает эту вежливую форму и отвечает на неё.
</a:t>
            </a:r>
            <a:endParaRPr lang="en-US" sz="13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назвать себя, при необходимости добавить возраст и затем сообщить класс или роль ученика.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ответ о себе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личные сведения можно назвать на уроке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короткие сведения о себе подходят для первого знакомства на английском языке и помогают составить простую личную реплику.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знакомства используются простые, понятные и безопасные сведения, которые легко назвать в коротком ответе о себе.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раздела Unit 1: My Name Is John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местоимения I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сказать m’ John вместо I’m John. В такой короткой фразе нельзя пропускать I, иначе реплика звучит неправильно и теряет ясный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What’s your name? важно не забывать вопросительный знак в письме и правильную интонацию в речи. Это помогает сразу понять, что собеседник спрашивает, а не утверждает.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Новички иногда смешивают name и surname или заменяют Hello словом Goodbye. Полезно запомнить, что в этой теме каждое слово имеет свою точную функцию.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реплик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отвечают до того, как услышат вопрос, или пропускают Nice to meet you. Последовательность реплик делает диалог естественным и помогает не сбиться.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обычно состоит урок по теме знакомства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обычно сначала вводят слова и образцы, а затем переходят к коротким упражнениям в парах и чтению диалога вслух.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объём занимает устная практика: именно она помогает быстро автоматизировать приветствие, вопрос об имени и ответ по модели.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учебной работы по теме знакомства в 6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1931" y="3044264"/>
            <a:ext cx="2852509" cy="1657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школьной жизни нужны эти фразы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классе появляется новый ученик, фразы Hello и What’s your name? помогают начать разговор спокойно и без неловкости. Это самый очевидный и естественный школьный сценарий.
</a:t>
            </a:r>
            <a:endParaRPr lang="en-US" sz="1183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в паре ученики часто впервые обращаются друг к другу на английском языке. В такой ситуации особенно полезны короткие реплики My name is… и Nice to meet you.
</a:t>
            </a:r>
            <a:endParaRPr lang="en-US" sz="1207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выполнением задания у доски ученик может кратко назвать себя или ответить на вопрос учителя. Простая модель I’m… помогает говорить уверенно и без длинных фраз.
</a:t>
            </a:r>
            <a:endParaRPr lang="en-US" sz="1207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коридор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школьники знакомятся с одноклассниками из других групп или с новыми друзьями. Здесь подходят вежливые приветствия, спокойный тон и короткий обмен репликами.
</a:t>
            </a:r>
            <a:endParaRPr lang="en-US" sz="1207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кружке, секции или школьном мероприятии эти фразы тоже нужны, потому что они помогают быстро установить контакт. Простое знакомство делает общение понятным и дружелюбным.
</a:t>
            </a:r>
            <a:endParaRPr lang="en-US" sz="10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вежливого общения в простом диалоге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you? поддерживает разговор и показывает, что ученик умеет не только отвечать, но и продолжать общение. Это важная часть простого диалога на английском языке.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 завершает разговор так же уверенно, как Hello начинает его. В учебных диалогах важно помнить обе формы, чтобы уметь и начать, и закончить общение.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 — это самые короткие и удобные способы начать разговор. Они подходят для первой реплики, когда нужно обратиться к знакомому человеку или к новому собеседнику.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самочувствии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часто следует после приветствия и показывает интерес к собеседнику. В теме знакомства эта фраза помогает сделать диалог не только правильным, но и вежливым.
</a:t>
            </a:r>
            <a:endParaRPr lang="en-US" sz="120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fine, thank you отвечает на вопрос спокойно и естественно. Такая реплика учит шестиклассников давать короткий ответ и сразу переходить к следующему вопросу или теме.
</a:t>
            </a:r>
            <a:endParaRPr lang="en-US" sz="12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раздела с переводом и примером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английское слово, перевод и короткий пример из учебного диалога, чтобы легче читать и повторять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раздела образуют базовый набор для знакомства, краткого представления себя и вежливого общения в школьной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1: My Name Is John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распознавания фразы к собственной реплике в диалоге.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и переход к самостоятельной речи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Unit 1: My Name Is John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шестиклассники учатся начинать простой разговор на английском языке, называть себя и вежливо завершать знакомство. Освоенные модели помогут уверенно перейти к следующим темам курса.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2026-05-30T18:57:49Z</dcterms:created>
  <dcterms:modified xsi:type="dcterms:W3CDTF">2026-05-30T18:57:49Z</dcterms:modified>
</cp:coreProperties>
</file>