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91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вопросы: наследование двух пар признаков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1491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законов Менделя и особенности наследования двух независимых признаков.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6584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генетики: вклад Грегора Менделя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австрийский монах Грегор Мендель открыл законы наследования признаков, проводя эксперименты с горохом. Его работы оказали фундаментальное влияние на развитие биологии, хотя признание пришло спустя десятилетия.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генетические термины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— участок молекулы ДНК, отвечающий за формирование конкретного признака у организма.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— наблюдаемая особенность организма, например цвет глаз или форма листа.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проявляется у гибридов первого поколения, рецессивность проявляется лишь при отсутствии доминантной аллели.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Аллель — альтернативная версия гена, которая может доминировать или быть рецессивной.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признаков у гороха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48060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изучал цвет семян: жёлтый — доминантный, зелёный — рецессивный. Эти признаки легко различимы и удобны для наблюдения в опытах.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пара признаков — форма семян: гладкая (доминантный) и морщинистая (рецессивный). Визуальные различия позволяют точно определить фенотип.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5374"/>
            <a:ext cx="4145700" cy="16518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8300" y="965374"/>
            <a:ext cx="4145700" cy="16518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Гибридное и дигибридное скрещивание: ключевые понятия
</a:t>
            </a:r>
            <a:endParaRPr lang="en-US" sz="2303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6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Моногибридное скрещивание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передачи одного признака через поколения. Позволяет выявить доминирование и рецессивность конкретных аллелей, проследить однофакторное наследование.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749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Дигибридное скрещивание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Одновременное изучение двух пар признаков. Помогает определить, наследуются ли признаки независимо, особенно если гены расположены на разных хромосомах.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закон Менделя: закон доминирования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скрещивании организмов с разными чистыми линиями наблюдается единообразие в первом поколении — все гибриды имеют доминантный признак.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позволяет предсказать исход скрещивания и понять механизм наследования одного признака.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Рецессивные признаки не проявляются внешне в гибридах первого поколения, но сохраняются в генотипе.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закон Менделя: закон расщепления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скрещивании гибридов первого поколения появляется разнообразие признаков во втором поколении.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зависит от расположения генов на разных хромосомах и их рекомбинации при образовании гамет.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указывает на независимое распределение двух пар признаков, если гены не связаны друг с другом.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случае дигибридного скрещивания фенотипы распределяются в соотношении 9:3:3:1, отражая возможные варианты сочетания признаков.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724194"/>
            <a:ext cx="4791900" cy="168421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Фенотипическое распределение в поколении F2
</a:t>
            </a:r>
            <a:endParaRPr lang="en-US" sz="275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частоты четырёх классов фенотипов при дигибридном скрещивании и подтверждает классическое соотношение 9:3:3:1.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9:3:3:1 подтверждает независимое наследование двух пар признаков.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классических опытов Менделя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Пропорции фенотипов в поколении F2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визуально подтверждает характерное распределение признаков при дигибридном скрещивании.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классический закон Менделя о независимом наследовании двух признаков.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Грегора Менделя, 1865 год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3400" y="1539061"/>
            <a:ext cx="4170600" cy="2838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Гены, аллели, локусы и хромосомы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540549"/>
            <a:ext cx="4125600" cy="12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располагаются в конкретных участках хромосом — локусах, где находятся их аллельные варианты. Каждый локус отвечает за определённый признак.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995051"/>
            <a:ext cx="4125600" cy="12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хромосомы содержат одинаковые гены, но аллели могут различаться, что создаёт разнообразие генотипов у организмов.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гамет и расхождение признаков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мейоза каждая гамета получает одну аллель из каждой пары генов, обеспечивая передачу наследственной информации одному потомку.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Независимое расхождение аллелей способствует образованию множества уникальных комбинаций, повышая генетическое разнообразие в популяции.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Гены, расположенные на разных хромосомах, распределяются в гаметы независимо, что гарантирует разнообразие наборов наследуемых признаков у потомства.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Схематический разбор дигибридного скрещивания
</a:t>
            </a:r>
            <a:endParaRPr lang="en-US" sz="2594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Исходные родители: ААВВ × аавв; образование гибридов F1, их самоопыление и возможные гаметы; генотипические комбинации в F2 и фенотипическое соотношение.
</a:t>
            </a:r>
            <a:endParaRPr lang="en-US" sz="158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линии, гибриды и их значение для экспериментов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линии — гомозиготные организмы, у которых аллели по изучаемым генам одинаковы, обеспечивая стабильность признаков при скрещивании.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Гибриды первого поколения (F1) получают аллели от разных чистых линий, что позволяет исследовать доминирование и взаимодействие генов.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чистых форм и гибридов упрощает анализ наследования и способствует точности генетических экспериментов.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7606" y="1215700"/>
            <a:ext cx="4151689" cy="258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Возможные генотипы F2 (AaBb × AaBb)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9 наиболее распространённых генотипов и их соответствие фенотипам по двум парам признаков.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Генотипы распределены в соответствии с независимым наследованием аллелей, распределяясь по фенотипам в пропорциях, подтверждающих закон расщепления.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Грегора Менделя, классическая генетика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517"/>
            <a:ext cx="4129200" cy="18428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800" y="964517"/>
            <a:ext cx="4129200" cy="18428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пример: окраска и длина шерсти у мышей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наследования признаков в потомстве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опытах на лабораторных мышах наблюдалось независимое распределение цвета шерсти и её длины. Скрещивание чёрной длинношерстной и серой короткошерстной мышей приводило к разнообразию комбинаций, соответствующих закономерностям Менделя.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46548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фенотипов подтверждает дигибридный закон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эксперимента показали фенотипическое расщепление 9:3:3:1, что доказывает независимость наследования цвета и длины шерсти. Благодаря этому молодые учёные изучают генетику на наглядных примерах.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Отклонения: сцепленное наследование признаков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48060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два гена расположены близко на одной хромосоме, они наследуются вместе в большинстве случаев. Это явление называется сцеплением и противоречит принципу независимого распределения аллелей.
</a:t>
            </a:r>
            <a:endParaRPr lang="en-US" sz="1338" dirty="0"/>
          </a:p>
        </p:txBody>
      </p:sp>
      <p:sp>
        <p:nvSpPr>
          <p:cNvPr id="9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сцепление цвета и формы плодов у томатов, где комбинирование признаков происходит чаще, чем ожидалось при случайном распределении, снижая генетическую вариабельность.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открытий Менделя для биологии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Менделя заложили основу для понимания закономерностей наследования, позволяя предсказывать появление признаков в потомстве с высокой точностью.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в генетике активно используют принципы Менделя, развивая методы биотехнологий и медицины.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открытия стали фундаментом селекции, способствуя выведению новых сортов растений и пород животных с желаемыми свойствами.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открытия и расширение генетических представлений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XXI веке выявлен множественный аллелизм, когда один ген представлен более чем двумя вариантами, расширяя понятие наследственности.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Эпистаз — взаимодействие между генами, влияющее на проявление признаков, позволяет сложнее регулировать фенотип.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 проводятся на широком спектре организмов, от растений до микроорганизмов, раскрывая универсальность наследственных механизмов.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окружающей среды признано ключевым фактором в экспрессии генов и формировании признаков организма.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знаний о наследовании в науке и технологиях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Выводы Менделя активно применяются для создания новых сортов культурных растений и пород животных с улучшенными характеристиками и устойчивостью к болезням.
</a:t>
            </a:r>
            <a:endParaRPr lang="en-US" sz="1173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и агробиотехнологии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знания используются в диагностике наследственных заболеваний и развитии генотерапии, что улучшает профилактику и лечение наследственных патологий у человека.
</a:t>
            </a:r>
            <a:endParaRPr lang="en-US" sz="1173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генетика и диагностика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двух пар признаков: ключ к разнообразию жизни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закономерностей дигибридного наследования важно для науки и практики, объясняя механизмы формирования разнообразия и служа основой для развития биологических технологий.
</a:t>
            </a:r>
            <a:endParaRPr lang="en-US" sz="159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2026-05-08T06:07:32Z</dcterms:created>
  <dcterms:modified xsi:type="dcterms:W3CDTF">2026-05-08T06:07:32Z</dcterms:modified>
</cp:coreProperties>
</file>