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Сибири: как люди открывали огромный край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Путешествия, реки, крепости и смелость людей за Уралом.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Сибирь: огромный край, который манил и пугал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Сибирь: огромный край, который манил и пугал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тянется от Урала до Дальнего Востока. Здесь были леса, реки, озёра и суровые зимы. Но именно там людей ждали пушнина, рыба, новые земли и удобные водные пути, а государству был нужен этот далекий, но важный край.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Ермака: первый шаг на восток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Урал к неизвестной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XVI века отряд Ермака отправился за Урал и вошёл в земли Сибири. Это было опасное путешествие: впереди ждали реки, леса и противники. Но сам поход показал, что дорога на восток действительно существует.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Битвы на реках и у берегов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Ермака двигались по воде и по суше, а рядом уже стояли войска Сибирского ханства. Сражения были тяжёлыми, потому что местность была незнакомой и широкой. На реке лодки могли стать и помощью, и ловушкой.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похода началось новое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не освоил весь край сразу, но он изменил историю. За ним стали приходить новые отряды, строились укрепления и появлялись первые поселения. Так началось постепенное движение русских людей дальше на восток.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дорогами были большие сибирские реки: по ним можно было плыть на лодках и стругах, везя людей, хлеб, оружие и нужные вещи.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путь шёл по санной дороге. Замёрзшие реки и земля становились твёрдой тропой, хотя морозы и ветер пытались проверить путников на стойкость.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Обычных дорог почти не было, поэтому дорога часто занимала много времени. Путешественникам приходилось самим искать путь, отдых и место для ночлега.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добирались до далёких земель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осваивали новые земли шаг за шагом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движение по рекам превращалось в появление новых поселений.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Острог строили из толстых брёвен, чтобы он выдерживал нападения и защищал людей в далёком крае, где помощь приходила не сразу.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Острог помогал удерживать новую землю и становился опорным пунктом для дальнейшего движения. От него отправлялись новые отряды и разведчики.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жили воины, служилые люди, мастера и иногда их семьи. Здесь же хранили припасы, оружие и всё необходимое для жизни.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Остроги — деревянные крепости в Сибири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вокруг многих острогов росли города. Так появились, например, Тобольск и Якутск, которые начали свою историю с крепости.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Тобольск — важный город Сибири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Тобольск — важный город Сибири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Тобольск стал одним из главных центров русской Сибири в XVII веке. Отсюда управляли большой территорией, отправляли отряды дальше и собирали налоги.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стоял в удобном месте у рек, поэтому туда легко было добираться по воде. Благодаря этому Тобольск быстро стал заметным, оживлённым и богатым.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меха делали сибирские земли особенно важными. За пушнину брали ясак, а ценные шкурки становились важным товаром для торговли.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Соболь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мех особенно высоко ценили и охотно продавали.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об освоении Сибири и пушном промысле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46945"/>
            <a:ext cx="236400" cy="1891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46945"/>
            <a:ext cx="236400" cy="189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46995"/>
            <a:ext cx="236400" cy="1891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с коренными народами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и местные жители обменивались товарами, узнавали друг друга и находили полезные вещи для жизни в суровом краю.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знакомились с обычаями, способами охоты, рыболовства и передвижения. Каждый мог научиться чему-то важному и полезному.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мир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встречи были спокойными. Иногда возникали конфликты из-за земли, власти и новых порядков, что сильно меняло жизнь людей.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жизни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приходом русских отрядов жизнь коренных народов менялась. Появлялись новые правила, новые связи и новые трудности для привычного уклада.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Путников встречали сильные морозы, голод и большие расстояния. Иногда казалось, что путь не кончится никогда, даже если очень хочется домой.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дороги и жизни в Сибири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мешали комары, болота и разливы рек. Они превращали дорогу в настоящее испытание, где сапоги, терпение и хорошее настроение были очень нужны.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и укрепления часто строили почти с нуля. Нужно было быстро добыть дерево, сделать крышу и устроить жизнь в новом месте.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 главные дороги Сибири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 главные дороги Сибири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Сибири реки были настоящими дорогами: по ним люди плыли на лодках, везли хлеб, оружие, письма и нужные вещи. Так можно было добраться туда, где почти не было сухопутных путей.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удобных берегах сначала ставили зимовья, а потом появлялись остроги и поселения. Реки соединяли далёкие земли и помогали людям осваивать огромный край шаг за шагом.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строили острог — крепость для защиты и опоры. Он становился первым знаком того, что на этом месте люди собираются жить надолго.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росли новые города и поселения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рядом возникали слободы и деревни. Там селились семьи, появлялись огороды, мастерские и места для обмена товарами между людьми.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жизнь становилась спокойнее, росли торговля, ремёсла и земледелие. Люди начинали строить дома, церкви и школы, а поселение крепло с каждым годом.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вырастали Томск, Красноярск и Иркутск. Эти города помогали удерживать новые земли и превращали дальние места в обжитую часть страны.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похода к постоянной жизни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временная экспедиция постепенно превращалась в городское поселение.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437" y="1102541"/>
            <a:ext cx="263100" cy="233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6863" y="2051038"/>
            <a:ext cx="229688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566" y="3013851"/>
            <a:ext cx="262500" cy="262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971" y="3990981"/>
            <a:ext cx="263100" cy="2338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и первые знания о природе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описывали берега, течение рек и удобные переправы. Эти записи помогали лучше понимать, как добираться в далёкие места и где можно строить поселения.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замечали, какие деревья растут в Сибири и чем отличается тайга. Такие наблюдения помогали узнавать богатства края и беречь полезные места.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края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записях появлялись сведения о соболях, лосях, медведях и других животных. Благодаря этому люди лучше понимали, где можно охотиться и как живёт природа.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делали чертежи и карты, а позже учёные собирали новые сведения. Так Сибирь постепенно становилась понятнее всей стране, а не только смелым первопроходцам.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участвовал в сибирских походах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на сторожевой тропе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шли впереди и следили за дорогой. Они охраняли отряд, помогали ставить укрепления и держали связь между разными поселениями. Без них дальний путь был бы ещё опаснее, а дорога — ещё длиннее.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Переводчик и торговый 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Переводчик нужен был, чтобы люди понимали друг друга без смешных недоразумений. Торговый человек вёз товары, договаривался об обмене и помогал отряду находить нужные вещи у местных жителей.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Охотник и мастер у костра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Охотник добывал пищу и хорошо знал лесные тропы. Мастер чинил лодки, делал простые инструменты и помогал строить жильё. Вместе такие люди превращали поход в настоящую работу команды.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открывала людям новые богатства: меха, рыбу, лес и большие пространства. Всё это помогало стране становиться сильнее и увереннее на востоке.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был долгим и нелёгким, но именно он сделал карту страны больше. Освоение Сибири показало, как упорство и смелость меняют историю.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постепенно появлялись крепости, города и постоянные жители. Государство укрепляло порядок, а дальние земли связывались с остальной Россией всё надёжнее.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Сибирь стала важной частью России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первопроходцах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1581–1585 — поход Ермака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Ермака прошёл за Урал и показал, что Сибирь можно осваивать дальше. Это стало началом новых походов и укреплений.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 — новые пути на 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Семён Дежнёв, Иван Москвитин и другие землепроходцы открывали реки, берега и моря. Их путешествия расширяли знания о далёком крае.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— память и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первопроходцев помнят в книгах, музеях и на картах. Их смелость напоминает, как много может сделать человек, если не боится неизвестности.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1500" y="450000"/>
            <a:ext cx="4372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сегодня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56450" y="2383725"/>
            <a:ext cx="4117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остаётся огромной и очень важной частью страны. Здесь живут миллионы людей, работают города, школы, заводы и научные центры, а рядом — реки, леса и широкие просторы.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6450" y="3566650"/>
            <a:ext cx="4117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особенно важно беречь природу и уважать разные народы, которые живут в Сибири. Тогда край будет оставаться красивым, сильным и удобным для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501500" y="448775"/>
            <a:ext cx="4372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сегодня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Сибири шло постепенно: сначала походы и разведка, потом реки, остроги и первые поселения. Так люди шаг за шагом продвигались вглубь огромного края.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изменил карту страны. Россия стала больше, а о Сибири узнали намного лучше не только жители на месте, но и вся страна.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города помогали строить жизнь на месте. Появлялись торговля, ремёсла, земледелие и постоянные жители, а дальние земли становились всё более обжитыми.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итоги освоения Сибири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освоения показывает, что смелость без труда не работает. Нужны терпение, помощь друг другу и умение не сдаваться, даже когда путь очень длинный.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Сибири: большая история открытия и труда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Сибири началось с маленьких отрядов и выросло в большую историю страны. Люди шли по рекам, строили крепости и города, а заодно узнавали огромный край лучше и лучше.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2026-05-21T08:07:07Z</dcterms:created>
  <dcterms:modified xsi:type="dcterms:W3CDTF">2026-05-21T08:07:07Z</dcterms:modified>
</cp:coreProperties>
</file>