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5300" y="-46089"/>
            <a:ext cx="9274500" cy="52440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8250" y="1660500"/>
            <a:ext cx="5167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Простые, сложные и составные числительные
</a:t>
            </a:r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Разбираем строение, склонение и правописание числительных.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11500" y="4642675"/>
            <a:ext cx="49617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0632" y="501325"/>
            <a:ext cx="3754987" cy="420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встречаем числительные каждый день: в датах, расписании, адресах, задачах и результатах соревнований. Чтобы писать их без ошибок, важно понимать, как они устроены и как изменяются в речи.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Числительные вокруг нас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100" y="2022216"/>
            <a:ext cx="4152000" cy="137382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0100" y="4191525"/>
            <a:ext cx="35547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 теме «Простые, сложные и составные числительные»
</a:t>
            </a:r>
            <a:endParaRPr lang="en-US" sz="843" dirty="0"/>
          </a:p>
        </p:txBody>
      </p:sp>
      <p:sp>
        <p:nvSpPr>
          <p:cNvPr id="6" name="Text 1"/>
          <p:cNvSpPr txBox="1"/>
          <p:nvPr/>
        </p:nvSpPr>
        <p:spPr>
          <a:xfrm>
            <a:off x="4957350" y="2001700"/>
            <a:ext cx="3696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три типа числительных по строению и примерам.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числительного определяется не только значением, но и количеством слов и особенностями написания.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20100" y="393900"/>
            <a:ext cx="84933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группы числительных: сравнение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83700" y="1565975"/>
            <a:ext cx="25170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склонении простые числительные изменяют окончания: одного, двумя, пяти, сотого. Поэтому форму нужно подбирать по падежу и роли в предложении.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185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числительные состоят из одного слова и одной основы: один, два, три, семь, десять, сто. Это самый короткий и наглядный тип числительных.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381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них есть и количественные, и порядковые формы: один — первый, три — третий, сто — сотый. Значение при этом остаётся разным.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8525" y="393900"/>
            <a:ext cx="82119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числительные: что их отличает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вид числительного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 строению и способу написания числительного.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100" y="953355"/>
            <a:ext cx="4124700" cy="37782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100" y="393900"/>
            <a:ext cx="83115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числительные от 50 до 80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545800" y="3070050"/>
            <a:ext cx="38985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изменяются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склонении меняется вторая часть: пятидесяти, шестидесяти, семидесяти. Поэтому важно не делить такие формы на отдельные слова.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545800" y="1262250"/>
            <a:ext cx="38985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Пишутся слитно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пятьдесят, шестьдесят, семьдесят и восемьдесят пишутся слитно. В них заметны две части, но это одно слово.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числительные от 200 до 900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81162" y="1392851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Числительные двести, триста, четыреста, пятьсот, шестьсот, семьсот, восемьсот и девятьсот пишутся слитно как одно слово.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44181" y="1392926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формы в косвенных падежах непривычны: двухсот, тремстам, семьюстами, девятисот. Нужно запоминать эти модели отдельно.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1162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Трудность в том, что изменяются обе части слова. Из-за этого легко ошибиться в окончании или пропустить нужную букву.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844181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путаться, полезно проверять слово целиком и сравнивать его с образцом: двести — двухсот, пятьсот — пятисот.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 теме «Простые, сложные и составные числительные»
</a:t>
            </a:r>
            <a:endParaRPr lang="en-US" sz="963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слов помогает быстро отличить один тип числительного от другого.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 больше одного, перед нами составное числительное; одно слово может быть простым или сложным.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слов в числительном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37250" y="147097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Составные числительные включают два и более слов: двадцать один, сто сорок пять, две тысячи двадцать четыре. Каждая часть пишется отдельно.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637250" y="2638079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склонении изменяются все слова в составе числительного: двадцати одного, тремястами сорока пятью, к двум тысячам двадцати четырём.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37250" y="376942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важно смотреть на всю форму целиком. Ошибка в одном слове меняет правильность всего числительного.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93900"/>
            <a:ext cx="8388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Составные числительные: когда пишутся раздельно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4575" y="1812357"/>
            <a:ext cx="4152000" cy="181955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152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 теме «Простые, сложные и составные числительные»
</a:t>
            </a:r>
            <a:endParaRPr lang="en-US" sz="946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09100" cy="20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правильные формы и способ их написания.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 написания зависит от строения числительного: одно слово пишется слитно, несколько слов — раздельно.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написания числительных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62500" y="1646075"/>
            <a:ext cx="31866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особая группа числительных, которую важно запомнить целиком, чтобы не ошибаться в записи и не делить слова на части.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40750" y="1646075"/>
            <a:ext cx="34818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числительных в этом диапазоне пишутся слитно и воспринимаются как одно слово.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правило орфографии русского языка
</a:t>
            </a:r>
            <a:endParaRPr lang="en-US" sz="2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1800" y="1216545"/>
            <a:ext cx="4392300" cy="31998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7725" y="14298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Числительные сорок, девяносто и сто отличаются от большинства простых числительных: в именительном падеже они выглядят коротко и привычно, а в косвенных формах меняют основу особым образом.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77725" y="31092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запомнить пары форм: сорок — сорока, девяносто — девяноста, сто — ста. Эти слова часто проверяют по мини-таблице, потому что их окончания не похожи на обычные.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8925" y="393900"/>
            <a:ext cx="8091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формы: 40, 90 и 100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склоняются составные числительные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действий при изменении составного числительного по падежам.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0" y="393900"/>
            <a:ext cx="84678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Порядковые числительные и их написание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97000" y="2896775"/>
            <a:ext cx="29106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шаг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Порядковые числительные показывают место предмета при счёте: первый, второй, двадцатый. Они отвечают не на вопрос «сколько?», а на вопрос «который?». 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200325" y="1371725"/>
            <a:ext cx="29106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порядковые числительные пишутся слитно: пятисотый, восьмисотый. В них удобно видеть основу, которая сохраняется в одном слове.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556125" y="2887875"/>
            <a:ext cx="28191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Составные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порядковое числительное состоит из нескольких слов, изменяется только последнее: две тысячи третий, тысяча девятьсот сорок пятый.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типичных ошибок по теме числительных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чаще появляются там, где нужно одновременно помнить и строение слова, и падежную форму, и правило написания всей конструкции.
</a:t>
            </a:r>
            <a:pPr algn="l" indent="0" marL="0">
              <a:lnSpc>
                <a:spcPct val="150000"/>
              </a:lnSpc>
              <a:buNone/>
            </a:pPr>
            <a:r>
              <a:rPr lang="en-US" sz="12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сложнее форма числительного, тем выше риск ошибки; особенно внимательно нужно проверять составные и склоняемые формы.
</a:t>
            </a:r>
            <a:endParaRPr lang="en-US" sz="1276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написании числительных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100" y="2101592"/>
            <a:ext cx="4152000" cy="12150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0100" y="4191525"/>
            <a:ext cx="35547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русской орфографии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957350" y="2001700"/>
            <a:ext cx="3696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увидеть, как строение числительного влияет на его написание в русском языке.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числительное пишется как одно слово, оно обычно слитное; если состоит из нескольких слов, то пишется раздельно.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20100" y="393900"/>
            <a:ext cx="84933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Слитно, раздельно, дефис: главное правило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581" y="3158575"/>
            <a:ext cx="218400" cy="21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9881" y="1301558"/>
            <a:ext cx="218400" cy="1941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0231" y="1285525"/>
            <a:ext cx="113100" cy="226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числительные связаны с существительными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41125" y="3588900"/>
            <a:ext cx="7990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существительного зависит от последнего слова числительного. Поэтому в длинных числительных нужно проверять окончание именно в конце всей конструкции.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044400" y="3071625"/>
            <a:ext cx="7487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составных числительных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7934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употребляется родительный падеж множественного числа: пять карандашей, семь тетрадей. Это правило особенно важно при записи количеств и решении задач.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284550" y="1205175"/>
            <a:ext cx="32493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5 и выше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411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существительное стоит в родительном падеже единственного числа: два карандаша, три тетради, четыре окна. Такая форма помогает точно согласовать слова в словосочетании.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1044400" y="119557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2, 3, 4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75" y="3003627"/>
            <a:ext cx="2700000" cy="17876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75" y="3003627"/>
            <a:ext cx="2700000" cy="17876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0475" y="3003627"/>
            <a:ext cx="2700000" cy="17876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Числительные в учебных и жизненных текстах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84712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Расписание на стенде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школьном стенде рядом с уроками стоят числа: 1, 2, 3, 4. В расписании они помогают быстро понять, какой урок идёт первым, а какой — следующим. Запись может быть и цифровой, и словесной, если нужно уточнить порядок.
</a:t>
            </a:r>
            <a:endParaRPr lang="en-US" sz="1027" dirty="0"/>
          </a:p>
        </p:txBody>
      </p:sp>
      <p:sp>
        <p:nvSpPr>
          <p:cNvPr id="14" name="Text 3"/>
          <p:cNvSpPr txBox="1"/>
          <p:nvPr/>
        </p:nvSpPr>
        <p:spPr>
          <a:xfrm>
            <a:off x="367767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 и дата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календаре числительные показывают день, месяц и год. Например, 2024 год можно записать словами как две тысячи двадцать четвёртый год. Такая запись часто встречается в документах, поздравлениях и подписях к событиям.
</a:t>
            </a:r>
            <a:endParaRPr lang="en-US" sz="1027" dirty="0"/>
          </a:p>
        </p:txBody>
      </p:sp>
      <p:sp>
        <p:nvSpPr>
          <p:cNvPr id="15" name="Text 4"/>
          <p:cNvSpPr txBox="1"/>
          <p:nvPr/>
        </p:nvSpPr>
        <p:spPr>
          <a:xfrm>
            <a:off x="6458600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объявление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Объявления тоже не обходятся без числительных: время начала, номер кабинета, этаж, место встречи. Если написать их неверно, смысл сообщения станет менее точным, поэтому важно выбирать правильную форму и способ записи.
</a:t>
            </a:r>
            <a:endParaRPr lang="en-US" sz="102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темы «Простые, сложные и составные числительные»
</a:t>
            </a:r>
            <a:endParaRPr lang="en-US" sz="953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признаки помогают не только писать числительные правильно, но и быстро определять их тип в любом упражнении.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помнить строение слова и правило склонения, большинство орфографических ошибок можно избежать без заучивания длинных списков.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 о числительных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3300" y="1165200"/>
            <a:ext cx="7374600" cy="28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урока
</a:t>
            </a:r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Числительные легче писать без ошибок, если сначала определить их строение, а затем проверить падеж и способ записи. Эти три шага помогают уверенно работать с любыми формами.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2026-05-23T08:31:21Z</dcterms:created>
  <dcterms:modified xsi:type="dcterms:W3CDTF">2026-05-23T08:31:21Z</dcterms:modified>
</cp:coreProperties>
</file>