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Where do you live?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ты живёшь? Дом, адрес, комната и район вокруг.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 повседневном английском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жилья помогает говорить о себе, спрашивать адрес, описывать дом и объяснять, что находится рядом. Здесь нужны простые слова, предлоги места и короткие ответы в настоящем времени.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5198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7117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619" y="163085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8227" y="3382750"/>
            <a:ext cx="3195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03883"/>
            <a:ext cx="431700" cy="38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человек: базовые слова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apartment и flat помогают назвать тип жилья. Для русскоязычных учеников важно не путать house как отдельный дом и apartment или flat как квартиру в здании.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квартира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city и town часто похожи, но city обычно крупнее. Они нужны, чтобы кратко сказать, где живёт человек, и добавить важную деталь к ответу о месте проживания.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посёлок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Village обозначает деревню, а country — страну. Эти слова помогают точнее описывать место жизни и понимать разницу между маленьким населённым пунктом и большой территорией.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страна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используются в коротких личных ответах: I live in… I live on… I live at… Они помогают говорить о своём адресе понятно и без лишних деталей.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в ответе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Street, neighborhood и building часто встречаются в адресах и описаниях окружения. С их помощью можно назвать улицу, район и здание, где находится дом или квартира.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район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квартира: комнаты и мебель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нужна в коротких устных ответах и простых письменных упражнениях. Она позволяет описать знакомое жильё без сложных грамматических форм и длинных предложений.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описания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и квартире чаще всего называют kitchen, living room, bedroom, bathroom и hallway. Иногда добавляют study, если есть отдельное место для учёбы и выполнения домашних заданий.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комнаты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интерьера нужны слова bed, table, chair, sofa, wardrobe, lamp и shelf. Эти предметы помогают не просто назвать комнату, а показать, как она выглядит внутри.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 комнате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представляет план квартиры, новые слова запоминаются быстрее. Можно сразу соотносить комнату с её функцией: где спят, где отдыхают, где хранят вещи или делают уроки.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 пространства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предлоги помогают точно описывать положение предметов в комнате.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делают описание комнаты конкретным: они показывают, где именно находится предмет и как он расположен относительно других объектов.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юнита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точное расположение предметов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 типичном коротком ответе в устной речи.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вопрос Where do you live?
</a:t>
            </a:r>
            <a:endParaRPr lang="en-US" sz="313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Адрес: из каких частей он состоит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часто начинается с страны и города, чтобы сразу обозначить общее место проживания. Эти элементы особенно важны, когда нужно рассказать о себе кратко и понятно.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город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живёт в многоквартирном доме, добавляют apartment number. В английском ответе важно сохранять чёткий порядок, чтобы адрес звучал естественно и без путаницы.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или подъезд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обычно называют street и house number. Именно эта часть адреса помогает точно найти дом и отличить его от других зданий на той же улице.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номер дома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in используют с городом, страной или районом, а live at — с точным адресом. Такая разница помогает строить правильные короткие ответы в устной речи.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in и live at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сравнивают house и apartment, но дополнительные варианты расширяют словарь и помогают точнее понимать тексты о жизни людей.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и полезные для школьника варианты — house и apartment; остальные слова дают более широкий культурный и языковой контекст.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жилья в англоязычном мире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учебной темы «Where do you live?»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88" y="1640600"/>
            <a:ext cx="37275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6173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6363" y="1680920"/>
            <a:ext cx="431700" cy="34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74525" y="330210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6450" y="3302091"/>
            <a:ext cx="37275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может быть park, где гуляют и отдыхают. Такая деталь делает описание района живым и понятным, особенно если нужно сказать, что находится недалеко от дома.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Shop, pharmacy и hospital помогают рассказать, какие места есть поблизости. Эти слова полезны в коротких ответах о районе, где человек живёт и куда может пойти пешком.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 услуги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часто упоминается, когда ученик описывает дорогу до уроков или удобное расположение дома. Это очень близкая и понятная тема для повседневного общения на английском.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поблизости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 stop показывает, как человек добирается до школы, кружка или центра города. Такое слово помогает не только назвать объект, но и связать его с реальной жизнью.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автобуса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Playground и другие знакомые объекты делают описание района полнее. С их помощью можно говорить о безопасных и приятных местах рядом с домом, где дети проводят время.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игр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район и места рядом с домом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действия, которые там происходят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кухне мама режет фрукты, а брат ставит тарелки на стол. Рядом кипит чайник, и вся семья готовится к началу дня. В такой сцене легко запомнить слово kitchen и глаголы, связанные с едой и утренними делами.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пахнет завтраком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living room дети читают, смотрят телевизор и разговаривают после школы. На диване лежит книга, а рядом стоит лампа. Такая картинка помогает связать комнату с действием и понять, где обычно отдыхают и проводят время вместе.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для отдыха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bedroom ребёнок спит и убирает вещи в шкаф, а в study делает уроки за столом. Две разные комнаты показывают, как в доме распределяются занятия. Так проще запомнить лексику и строить короткие предложения о своём доме.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спальне и кабинете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86" y="1612725"/>
            <a:ext cx="448697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места: сравнение и примеры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значение основных предлогов места и запомнить типичные образцы с предметами мебели и частями комнаты.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in, on и under различаются по положению предмета, а остальные помогают точнее описывать расстояние и взаимное расположение объектов.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места и предлогов.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маленький город и деревня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 — это крупный населённый пункт с развитым транспортом, магазинами, школами и учреждениями. Такое слово подходит, когда нужно описать активную городскую среду и большой выбор мест рядом с домом.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обозначает более небольшой город или городок. Здесь обычно тише, меньше транспорта и суеты, чем в city, но есть основные магазины, улицы и общественные места для повседневной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Village — это деревня, где домов меньше, а природы и открытого пространства больше. Это слово помогает показать более спокойный ритм жизни и отличить сельскую местность от города.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Village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диалог о местоположении: вопрос, ответ с ориентиром, уточнение и завершение разговора.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уточнить, где находится дом или улица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 и в районе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держать входную дверь закрытой и не открывать её незнакомым людям. Это простое правило помогает чувствовать себя безопасно дома и учит осторожному поведению.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незнакомцами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улице или у подъезда обращается незнакомый человек, нужно быть внимательным и при необходимости обратиться к взрослым. Такая привычка особенно важна для школьников.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контакты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номер дома и телефон родителей. Если что-то случится, ребёнок сможет быстро назвать адрес и связаться с семьёй или попросить помощи.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 улице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нужно переходить дорогу только по правилам и смотреть на дорожные знаки. Это помогает безопасно идти в школу, в магазин или на прогулку.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слов обычно нужны первыми, когда ученик говорит о жилье, комнате или ближайшем окружении.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описывают комнаты и мебель, затем добавляют район и адрес, а предлоги помогают уточнить расположение предметов.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нужны в описании дома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структура лексики по теме Unit 3, на основе учебных заданий и типовых устных ответов.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Unit 3 в школьной практике.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самых заметных трудностей связаны со словами house и home, предлогом в live in, выбором on и in, порядком слов в адресе и различием city / town.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стоит проверить перед ответом.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128" y="1612725"/>
            <a:ext cx="477414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модели, их значение и типичное использование в устных ответах и коротких письменных описаниях.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покрывают ключевые задачи юнита: сказать, где живёшь, назвать адрес и описать дом или район.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языковые модели по теме жилья и адреса.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предложений по теме юнита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мечты и реальный дом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описать свой реальный дом или квартиру: размер, комнату, окна, двор и улицу рядом. Для этого подходят простые прилагательные big, small, quiet и cozy.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сейчас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отметить, что в обоих вариантах может быть удобно и приятно жить, но мечта обычно выглядит более modern и spacious. Это учит сравнивать знакомые объекты без сложных конструкций.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 разные черты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легко сравнить его с dream home: большая кухня, отдельная комната, сад, балкон или тихая улица. Такое сравнение помогает использовать новые слова в личном рассказе.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мечты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умение говорить о предпочтениях и использовать слова near и far. Ученик учится строить простые сравнения и объяснять, почему одно жильё нравится больше другого.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практика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месте жительства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Hi! How are you? — короткое начало разговора помогает перейти к теме знакомства и создать дружелюбный тон беседы.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078707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B: I’m fine, thanks. Where do you live? — собеседник сразу задаёт ключевой вопрос юнита и открывает тему жилья.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870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97089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I live in Kazan, in a flat on Lenina Street. — в ответе названы город, тип жилья и улица.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9707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месте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515470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B: Is there a park near your house? — здесь используется лексика района и предлог near, чтобы уточнить окружение.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1545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рядом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7233852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Yes, there is. Bye! — короткий ответ завершает диалог и показывает, как тема работает в реальном общении.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338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юнит учит говорить о доме, районе и адресе простыми, точными фразами. Ученики осваивают ключевую лексику, предлоги места и короткие ответы для повседневного общения.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3. Where do you live?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2026-05-31T04:58:51Z</dcterms:created>
  <dcterms:modified xsi:type="dcterms:W3CDTF">2026-05-31T04:58:51Z</dcterms:modified>
</cp:coreProperties>
</file>