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выделения продуктов обмена
</a:t>
            </a:r>
            <a:endParaRPr lang="en-US" sz="2591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роли выделения в очищении организма и поддержании здоровья.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важность удаления продуктов
</a:t>
            </a:r>
            <a:endParaRPr lang="en-US" sz="2566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включает химические реакции, поддерживающие жизнь. В процессе образуются токсичные вещества, вывод которых жизненно необходим. Знаменитые учёные Павлов и Бутлеров внесли вклад в понимание этих процессов.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выделения для организма человека
</a:t>
            </a:r>
            <a:endParaRPr lang="en-US" sz="268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способствует удалению токсинов и вредных продуктов обмена, таких как углекислый газ и мочевина, что важно для защиты клеток.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выделения регулирует баланс воды и солей, обеспечивая стабильные условия для всех биохимических процессов в организме.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кислотно-щелочного равновесия посредством выделения критично для нормального функционирования органов и здоровья в целом.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органов выделения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– главный фильтр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очищают кровь, фильтруя до 1500 литров в сутки и образовывая около 1,5 литра мочи. Они удаляют отходы и регулируют водно-солевой баланс.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Мочевые пути и мочевой пузырь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ведут мочу к мочевому пузырю, где она временно хранится, прежде чем покинуть тело через уретру.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обмена, выводимые почками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Мочевина и мочевая кислота – главные отходы белкового обмена, синтезируемые в печени и выводимые почками с мочой.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также удаляют избыток минеральных солей, регулируя концентрацию и поддерживая электролитный баланс.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мочой выводится излишняя вода, что помогает контролировать объём и давление жидкости в организме.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моча светло-жёлтого цвета, прозрачная, не содержит запахов или посторонних включений, что указывает на нормальную функцию почек.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мочи и диагностика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Моча состоит на 95% из воды, содержит мочевину, минеральные соли и органические вещества, что делает её важным индикатором здоровья.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цвета, запаха и появление примесей, таких как кровь или гной, могут указывать на заболевания почек и требуют медицинского обследования.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удаляют углекислый газ — основной продукт окисления углеводов и жиров, при этом ежедневно выводится до 900 граммов CO2 и 400 мл воды.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критически важен для поддержания кислородно-углекислого баланса в крови и предотвращения закисления организма.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дыхательной системы в выделении
</a:t>
            </a:r>
            <a:endParaRPr lang="en-US" sz="29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активности на выделение через легкие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физическая нагрузка значительно увеличивает выделение углекислого газа, отражая рост обменных процессов.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активность усиливает работу дыхательной системы, что способствует эффективному удалению CO2 и поддержанию гомеостаза.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физиологии человека, 2023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работы потовых желез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равномерно распределены по телу, особенно густо на ладонях, подошвах и в подмышечных впадинах, обеспечивая эффективное выделение.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покоя человек теряет до 500 мл пота в сутки, а при жаре или активности — до 2-4 литров, активно регулируя температуру тела.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 состоит преимущественно из воды и минеральных солей, а также содержит следы мочевины и аммиака, участвующих в выведении отходов обмена.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кожи в выделении продуктов обмена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кожа помогает охлаждать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нагрузке кожа выделяет влагу через потовые железы, которая испаряется, охлаждая тело и предотвращая перегрев. Этот механизм важен для сохранения нормальной температуры тела.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выделение и очистка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кожу выводятся не только вода и соли, но и небольшие количества токсинов, способствуя дополнительному очищению организма и поддержанию здоровья при нагрузках и жаре.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обезвреживает аммиак, преобразуя его в мочевину, что уменьшает токсичность для организма и помогает выводить конечные продукты белкового обмена.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нейтрализует вредные вещества, включая алкоголь и лекарственные препараты, снижая их воздействие и облегчая выведение через почки и кишечник.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желчи в печени необходим для удаления избытка билирубина и холестерина, обеспечивая нормальное пищеварение и очищение организма.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печени приводят к замедленному выведению токсинов, что отражается на общем самочувствии и может вызывать желтуху и другие симптомы.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печени в процессах выделения
</a:t>
            </a:r>
            <a:endParaRPr lang="en-US" sz="29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функция пищеварительной системы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удаляет непереваренные остатки пищи, соли и воду, а также выводит токсины с калом, участвуя в очищении организма от шлаков.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 состоит до 80% из воды, состоит из клетчатки, бактерий и продуктов распада гемоглобина, что отражает процессы обмена и защитные функции кишечника.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пищевых отравлениях активируются защитные реакции — понос и рвота, которые способствуют быстрому удалению вредных веществ из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4692" y="1406675"/>
            <a:ext cx="2589365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выделения продуктов обмена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разницу в объемах и видах продуктов обмена, выделяемых основными органами человека за сутки.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легкие обеспечивают наибольший объем и разнообразие продуктов обмена, а кожа и кишечник выполняют вспомогательные функции выделения.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и современные исследования физиологии человека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нарушения процессов выделения
</a:t>
            </a:r>
            <a:endParaRPr lang="en-US" sz="259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накопление CO₂ и мочевины вызывает интоксикацию, симптомы которой включают головные боли, сонливость и судороги вследствие нарушения обмена веществ.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почечной недостаточности токсины накапливаются, развивается уремия, что опасно для здоровья и требует медицинского вмешательства.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Печёночная недостаточность повышает уровень билирубина, вызывая желтуху, а нарушения кислотно-щелочного баланса могут привести к ацидозу.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выделительной системы
</a:t>
            </a:r>
            <a:endParaRPr lang="en-US" sz="23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поддерживать питьевой режим, употреблять достаточное количество овощей и ограничивать потребление соли для нормальной работы органов выделения.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и время на свежем воздухе укрепляют легкие, почки и кожу, способствуя эффективному выделению продуктов обмена.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избегать злоупотребления сладкими газированными напитками, которые увеличивают нагрузку на почки и нарушают баланс жидкости.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личной гигиены снижает риск кожных заболеваний, улучшая функции кожи как выделительного органа.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Выделительные структуры у насекомых и гусениц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насекомых, включая гусениц, выделение происходит через мальпигиевы сосуды — тонкие трубочки, удаляющие отходы из кровеносной системы и выводящие их в кишечник.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выделения у рыб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используют почки для фильтрации крови и жабры для удаления излишков солей и аммиака, что помогает поддерживать водно-солевой баланс в водной среде.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выделительная система млекопитающих и растений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млекопитающих, включая человека, выделительная система состоит из почек, легких и печени, а у растений продукты обмена выводятся через устьица и луб, обеспечивая обмен веществ.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выделительных систем в живой природе
</a:t>
            </a:r>
            <a:endParaRPr lang="en-US" sz="26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работы почки в процессе образования мочи
</a:t>
            </a:r>
            <a:endParaRPr lang="en-US" sz="2423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описание этапов фильтрации и превращения первичной мочи в конечную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225" y="1235675"/>
            <a:ext cx="2743250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влияет образ жизни на выделение продуктов обмена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6143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Жаркая погода усиливает потоотделение и уменьшает количество мочи, что требует регулярного питья для предотвращения обезвоживания и образования камней.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44350" y="33162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большого количества белка увеличивает образование мочевины, создавая дополнительную нагрузку на почки и требуя их усиленной работы по фильтрации.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3569" y="1612800"/>
            <a:ext cx="155513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научные наблюдения
</a:t>
            </a:r>
            <a:endParaRPr lang="en-US" sz="2862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выделение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Подростки, регулярно занимающиеся спортом, демонстрируют повышенную эффективность выделительных органов, что способствует поддержанию здоровья и общего тонуса.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сладких напитков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сладких газировок ухудшает водно-солевой баланс, увеличивая нагрузку на почки и повышая риск развития заболеваний выделительной системы.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помещений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проветривание снижает концентрацию углекислого газа в воздухе, улучшая самочувствие и работу дыхательной 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выделения для здоровья и жизни организма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продуктов обмена — ключевой процесс для поддержания внутренней среды. Забота о почках, легких, печени, коже и кишечнике помогает сохранить здоровье и продлить жизнь.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2026-05-09T12:11:11Z</dcterms:created>
  <dcterms:modified xsi:type="dcterms:W3CDTF">2026-05-09T12:11:11Z</dcterms:modified>
</cp:coreProperties>
</file>