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транспорт веществ у организмов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— ключевой процесс, обеспечивающий жизнедеятельность клеток и организмов.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транспорта веществ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Гука и Вирхова заложили основы клеточной теории. В XX веке открытия мембранных компонентов и ионных каналов расширили понимание механизмов транспорта веществ.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транспорт включает эндоцитоз и экзоцитоз, позволяя клетке захватывать или выделять крупные молекулы и частицы.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транспорта веществ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— движение молекул по градиенту без затрат энергии, включает диффузию, осмос и облегчённую диффузию.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(обычно АТФ) и проходит против концентрационного градиента, обеспечивая накопление веществ внутри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клеточной мембраны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создаёт барьер, избирательно пропускающий вещества в клетку и наружу. Его свойства определяют текучесть и стабильность мембраны.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билипидный слой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белки служат каналами и переносчиками, периферические участвуют в сигналах и поддержке структуры. Холестерин регулирует гибкость и прочность мембраны.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холестерин в мембране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транспортных белков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Канальные белки формируют гидрофильные поры для ионов и мелких молекул, обеспечивая быструю и селективную проницаемость мембраны.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способны связывать специфические вещества, способствуя их избирательному перемещению внутрь или наружу клетки.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активно перекачивают ионы, используя энергию АТФ, поддерживая ионный градиент и мембранный потенциал.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 обеспечивают клетке адаптацию и участие в метаболических процессах, регулируя внутреннюю 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пассивного и активного транспорта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ускоряется с ростом градиента, тогда как активный зависит от доступности АТФ и белков.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Энергозависимость — главный фактор отличия активного транспорта от пассивного по динамике и направленности.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«Campbell Biology», 2020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и её биологическая роль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живых организмах диффузия происходит преимущественно в лёгких и тканях, где её интенсивность регулируется концентрационными и температурными условиями.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обеспечивает непрерывный обмен газами, такими как кислород и углекислый газ, необходимыми для дыхания и обмена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 его значение для клетки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это движение воды через полупроницаемую мембрану для выравнивания концентраций растворов по обе стороны.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осморегуляция предотвращает обезвоживание, помогая клеткам адаптироваться к изменению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осмос поддерживает тургорное давление, жизненно важное для сохранения формы и роста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глюкозные переносчики GLUT обеспечивают транспорт сахара в эритроцитах, регулируя содержание энергии в клетках.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Упрощённый транспорт: облегчённая диффузия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диффузия осуществляется с помощью специальных белков-переносчиков, которые ускоряют прохождение больших молекул без расхода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транспорт: основные принципы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АТФ для перемещения веществ против концентрационного градиента, обеспечивая концентрацию важных ионов в клетке.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Кальциевые насосы регулируют внутриклеточные уровни Ca2+, влияя на многочисленные клеточные функции, включая сокращение мышц.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 активно выкачивает Na+ из клетки и вкачивает K+, поддерживая электролитный баланс и мембранный потенциал.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необходим для поддержания гомеостаза, регулируя внутреннюю среду клеток и тканей.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работы ионных насосов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 и поддержание потенциала мембраны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 выводит из клетки три иона натрия и вкачивает два иона калия внутрь, используя одну молекулу АТФ. Это создает отрицательный электрический потенциал, который необходим для передачи нервных импульсов и работы мышц.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ионных насосов в осморегуляции и воздействие токсинов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насос регулирует osморегуляцию, поддерживая баланс ионов и объём клеток. Он является мишенью таких токсинов, как сердечные гликозиды, которые нарушают работу насоса и влияют на сердечную 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453477"/>
            <a:ext cx="4417500" cy="16579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пассивного и активного транспорта веществ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между двумя типами транспорта, их энергетическую зависимость, примеры и направление движения веществ.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затратность является ключевым отличием: пассивный транспорт идёт по градиенту без затрат, а активный — против градиента с расходом АТФ.
</a:t>
            </a:r>
            <a:endParaRPr lang="en-US" sz="145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188" y="3337906"/>
            <a:ext cx="339075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группового транспорта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Пиноцитоз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Эндоцитоз, при котором клетка поглощает жидкость и растворённые в ней вещества небольшого размера.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захвата клеткой крупных частиц или жидкости посредством впячивания мембраны и образования пузырьков.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Экзоцитоз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из клетки различных веществ путём слияния секреторных пузырьков с клеточной мембраной.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эндоцитоза, при котором клетка поглощает крупные частицы, например бактерии, окружая их мембраной.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фагоцитоза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учебники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у растений: ксилема и флоэма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перемещает воду и растворённые ионы от корней к листьям с помощью процессов транспирации и корневого давления. Она состоит из мёртвых клеток, образующих сосуды и трахеиды, что обеспечивает эффективный поток жидкости.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— транспорт воды и минеральных веществ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продукты фотосинтеза, преимущественно сахарозу, от клеток-источников к тканям-потребителям. Этот процесс направлен как вверх, так и вниз по растению, обеспечивая распределение органических веществ.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— перенос органических соединений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у животных: кровеносная система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обеспечивает непрерывный поток крови, прокачивая её по сосудам и доставляя кислород и питательные вещества ко всем органам и тканям.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переносят кровь от сердца, вены возвращают её обратно, а капилляры обеспечивают обмен газами и веществами на уровне клеток.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собирает излишки тканей и участвует в иммунной защите, возвращая жидкость обратно в кровь.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концентрации фильтрата вдоль нефрона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последовательная реабсорбция воды и растворённых веществ, обеспечивающая поддержание гомеостаза водно-солевого баланса организма.
</a:t>
            </a:r>
            <a:endParaRPr lang="en-US" sz="144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реабсорбции способствует концентрации конечной мочи и сохранению жизненно важных соединений в организме.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физиологии человека, 2020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связанные с нарушением транспорта веществ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ухудшается транспорт глюкозы в клетки из-за дефицита или неэффективности инсулина. Это приводит к повышению уровня сахара в крови и нарушению энергообмена.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и глюкозный транспорт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вызывается мутацией гена CFTR, нарушающего обмен хлорид-ионов. Этот дефект приводит к образованию густой слизи в дыхательных путях, затрудняющей дыхание и вызывающей частые инфекции.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Муковисцидоз: блокировка ионного транспорта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синдром Бартерта связан с дефектами транспортных систем почек, что вызывает нарушение баланса электролитов и электролитные дефициты, влияя на работу сердца и мышц.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Бартерта и почечный транспорт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быстро регулируют экспрессию белков-переносчиков и проницаемость мембран, адаптируясь к стрессовым условиям.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механизмы транспорта веществ в организмах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высокогорных животных гемоглобин обладает повышенным сродством к кислороду, что улучшает насыщение крови в условиях низкого давления.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засушливых районов используют CAM-фотосинтез и изменяют транспорт веществ для эффективного сохранения 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— фундамент жизни и здоровья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непрерывного и регулируемого транспорта веществ невозможны основные процессы в живых системах. Изучение этих механизмов расширяет возможности медицины и биотехнологий для улучшения здоровья и качества жизни.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2026-05-10T02:22:58Z</dcterms:created>
  <dcterms:modified xsi:type="dcterms:W3CDTF">2026-05-10T02:22:58Z</dcterms:modified>
</cp:coreProperties>
</file>