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нефти: где добывают и где перерабатывают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добывают и перерабатывают в разных местах по законам географии.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география объясняет, почему скважины, порты, трубопроводы и заводы стоят именно там, где они стоят. Она связывает природные условия, транспортные пути и потребности людей.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нефтяная отрасль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нефть и что из неё получают
</a:t>
            </a:r>
            <a:endParaRPr lang="en-US" sz="2455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нефть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 — это природная жидкость, состоящая из смеси углеводородов. Она образовалась в осадочных породах за очень долгий геологический срок и хранится в подземных ловушках.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добывают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начинается со скважины: нефть поднимают с глубины на поверхность, затем собирают и отправляют дальше по трубам, железной дороге или морем.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производят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нефтеперерабатывающем заводе сырьё разделяют на фракции. Из него получают бензин, дизель, керосин, мазут и компоненты для химической промышленности.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нефть нужна не только транспорту. Она влияет на работу энергетики, авиации, судоходства, заводов и городского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мире добывают нефть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 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 Россия входят в число крупнейших регионов добычи. Важные зоны расположены в Техасе, на Аляске, в Западной Сибири и на севере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 — один из самых известных нефтяных районов мира. Здесь крупные месторождения связаны с древними осадочными бассейнами и выходом к морским путям.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тоже имеет нефтяные районы, хотя по масштабам они обычно меньше, чем на Ближнем Востоке или в Северной Америке.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и Каспий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и Каспийский регион дают значительные объёмы нефти благодаря богатым недрам и удобному положению рядом с экспортными маршрутами.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нефти идут не случайно: они соединяют места добычи с портами, заводами и крупными рынками 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потоки связывают добывающие районы с крупными рынками и морскими маршрутами.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учебной карте мировых нефтяных потоков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нефтяных потоков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320" y="3106289"/>
            <a:ext cx="180159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маршруты выбирают именно так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рынок от месторождений, тем важнее танкеры и терминалы. Морской путь часто позволяет перевезти большие объёмы дешевле, чем сложная сухопутная дорога.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труб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удобны там, где нужно быстро и непрерывно доставлять нефть от района добычи к заводу, порту или хранилищу без лишних перегрузок.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становятся узлами, где нефть перегружают между судами, трубами и железной дорогой. Это делает систему гибкой и помогает соединять разные регионы.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надёжность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маршрута должна быть не только короткой, но и безопасной. Поэтому выбирают пути с меньшими рисками, устойчивой инфраструктурой и понятной логистикой.
</a:t>
            </a:r>
            <a:endParaRPr lang="en-US" sz="12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нефть перемещается между регионами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типичная цепочка перемещения нефти от района добычи к потребителю.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НПЗ стоят у моря и в городах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подвоз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делом выбирают место, где легко принимать нефть и отправлять готовое топливо. Поэтому НПЗ часто строят у моря или у крупной реки с удобным портом.
</a:t>
            </a:r>
            <a:endParaRPr lang="en-US" sz="1199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потребителям
</a:t>
            </a:r>
            <a:pPr algn="l" indent="0" marL="0">
              <a:lnSpc>
                <a:spcPct val="10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Заводу нужен постоянный доступ к рынкам сбыта. Если рядом крупный город, топливо можно быстро поставлять на автозаправки, в транспорт и промышленность.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НПЗ используют много воды для охлаждения и технических процессов. Поэтому рядом ценятся реки, побережья и районы с надёжной инженерной инфраструктурой.
</a:t>
            </a:r>
            <a:endParaRPr lang="en-US" sz="1147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транспортом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транспортные узлы помогают соединить нефть, топливо, железную дорогу, автодороги и морские перевозки в одну систему без лишних затрат.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у месторождений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Персидского залива нефть часто перерабатывают почти рядом с месторождениями. Это уменьшает путь сырья до завода и упрощает экспорт готового топлива через порты. Особенно заметно это в Саудовской Аравии и Кувейте.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через море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залива даёт важное преимущество: нефть можно сразу отправлять на танкеры. Так регион продаёт не только сырьё, но и бензин, дизель, авиакеросин и другие продукты с большей добавленной стоимостью.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добычи и торговли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ОАЭ и Катар развивают инфраструктуру так, чтобы рядом работали добыча, переработка и морская логистика. Для региона это способ укрепить роль в мировой нефтяной торговле и снизить зависимость от дальних перевозок.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нефтяного побережья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50%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нефтеперерабатывающей мощности США приходится на район Мексиканского залива.
</a:t>
            </a:r>
            <a:endParaRPr lang="en-US" sz="3602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сосредоточена почти половина нефтепереработки США, потому что здесь проще принимать сырьё, отправлять топливо и обслуживать промышленность.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Energy Information Administration (EIA)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нефти расходятся по разным потребителям: одни нужны ежедневно в городах, другие — в авиации, судоходстве и химической промышленности.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нефтепродукты связан с разными видами транспорта и производства, поэтому переработка ориентируется не только на сырьё, но и на конечного потребителя.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нефтепереработке и структуре спроса на нефтепродукты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нефтепродуктов по потребителям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стран региона задают основную логику размещения заводов у моря и вблизи потребителей.
</a:t>
            </a:r>
            <a:endParaRPr lang="en-US" sz="3602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 стран особенно заметно формируют нефтепереработку Западной Европы, потому что именно там НПЗ чаще всего стоят у портов и крупных рынков.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размещению НПЗ в Западной Европе на основе общеэнциклопедических и учебных карт.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центры добычи и переработки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23923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переработки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НПЗ сосредоточены в европейской части России, на Балтике и на юге, где проще снабжать население, промышленность и транспортные узлы.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338" y="106391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Западносибирские месторождения, Поволжье, Север и Арктика дают основную часть сырья, но многие из этих районов удалены от крупных потребителей и требуют длинной транспортировки.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37207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уменьшает издержки: сырую нефть выгодно вывозить по магистралям, а топливо производить ближе к рынкам сбыта и распределительным центрам.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Портовая ориентация нефтепереработки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Гуанчжоу и Тяньцзинь — примеры крупных узлов, где рядом находятся порты, заводы и большие потребители топлива.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китайские НПЗ строят у побережья, чтобы принимать импортную нефть морем и быстро отправлять готовое топливо в густонаселённые районы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 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помогает стране сочетать внешние поставки с огромным внутренним спросом со стороны транспорта, промышленности и 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место для НПЗ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выбор зависит от расстояния, инфраструктуры и спроса.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от месторождений к рынкам
</a:t>
            </a:r>
            <a:endParaRPr lang="en-US" sz="2455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терминалы
</a:t>
            </a:r>
            <a:pPr algn="l" indent="0" marL="0">
              <a:lnSpc>
                <a:spcPct val="100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Африке добыча часто связана с экспортом через средиземноморские порты, поэтому при планировании особенно важны терминалы, нефтепроводы и стабильная работа перевозок.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Каспийском регионе нефть движется по сложной сети трубопроводов и перевалочных пунктов, которые связывают внутренние районы добычи с внешними рынками.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климат помогает вести добычу, но большие расстояния повышают значение надёжной инфраструктуры и контроля за безопасностью на всём пути транспортировки.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поставок идут в Европу и на мировые рынки, поэтому эти регионы играют роль коридоров между месторождениями и морской торговлей.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86609"/>
            <a:ext cx="226148" cy="2010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7465" y="2077821"/>
            <a:ext cx="191272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02878" y="2077821"/>
            <a:ext cx="163948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нефтяной географии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месторождений от заводов и портов увеличивает длину маршрутов, а значит — расходы на трубы, дороги и морскую перевозку.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Арктика требуют техники, устойчивой к холоду, льду и вечной мерзлоте, что делает строительство и обслуживание значительно сложнее.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на маршруте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Штормы, течения и аварии на трубопроводах могут прерывать поставки и создавать риск разливов нефти, поэтому безопасность становится частью географии.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 воздуха особенно опасно рядом с морями, реками и городами, где нефтяная инфраструктура тесно соседствует с 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типичные модели размещения: у месторождений, у рынков и у портов. В реальности страны нередко сочетают несколько подходов.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одной идеальной схемы: выбор зависит от того, что дороже — перевозить нефть, держать завод у моря или снабжать внутренний рынок.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моделей размещения нефтепереработки по учебным картам и логике транспортных связей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размещения НПЗ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86175"/>
            <a:ext cx="3803400" cy="28785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нефтяной географии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93138" y="1189325"/>
            <a:ext cx="1852619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добывают прежде всего там, где есть подходящие геологические бассейны и месторождения, поэтому природа определяет исходную точку всей цепочки.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593138" y="2381896"/>
            <a:ext cx="1852619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НПЗ
</a:t>
            </a:r>
            <a:pPr algn="l" indent="0" marL="0">
              <a:lnSpc>
                <a:spcPct val="100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Перерабатывающие заводы чаще тяготеют к морю, портам и большим рынкам, потому что так проще получать сырьё и отправлять готовые продукты.
</a:t>
            </a:r>
            <a:endParaRPr lang="en-US" sz="1036" dirty="0"/>
          </a:p>
        </p:txBody>
      </p:sp>
      <p:sp>
        <p:nvSpPr>
          <p:cNvPr id="13" name="Text 4"/>
          <p:cNvSpPr txBox="1"/>
          <p:nvPr/>
        </p:nvSpPr>
        <p:spPr>
          <a:xfrm>
            <a:off x="593138" y="3574474"/>
            <a:ext cx="1852619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и танкеры соединяют удалённые районы, превращая карту нефтяной отрасли в систему коридоров, а не отдельных точек.
</a:t>
            </a:r>
            <a:endParaRPr lang="en-US" sz="1080" dirty="0"/>
          </a:p>
        </p:txBody>
      </p:sp>
      <p:sp>
        <p:nvSpPr>
          <p:cNvPr id="14" name="Text 5"/>
          <p:cNvSpPr txBox="1"/>
          <p:nvPr/>
        </p:nvSpPr>
        <p:spPr>
          <a:xfrm>
            <a:off x="2924600" y="1189325"/>
            <a:ext cx="1852619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маршрут может стать выгодным только при наличии терминалов, дорог и хранилищ, поэтому инфраструктура часто важнее расстояния по прямой.
</a:t>
            </a:r>
            <a:endParaRPr lang="en-US" sz="1009" dirty="0"/>
          </a:p>
        </p:txBody>
      </p:sp>
      <p:sp>
        <p:nvSpPr>
          <p:cNvPr id="15" name="Text 6"/>
          <p:cNvSpPr txBox="1"/>
          <p:nvPr/>
        </p:nvSpPr>
        <p:spPr>
          <a:xfrm>
            <a:off x="2924600" y="2381885"/>
            <a:ext cx="1852619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 и спрос действуют вместе: именно их сочетание объясняет, почему нефтяная карта мира выглядит так, а не иначе.
</a:t>
            </a:r>
            <a:endParaRPr lang="en-US" sz="10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движется туда, где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география показывает, что отрасль строится на сочетании природы и логистики: месторождения задают добычу, а порты, трубы и города — направление переработки и поставок.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2026-07-27T00:49:59Z</dcterms:created>
  <dcterms:modified xsi:type="dcterms:W3CDTF">2026-07-27T00:49:59Z</dcterms:modified>
</cp:coreProperties>
</file>